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0095" cy="6859270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876" y="156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spPr>
              <a:solidFill>
                <a:srgbClr val="0070C0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246390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rgbClr val="00497D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rgbClr val="389AE0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rgbClr val="65ADE0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3</c:v>
                </c:pt>
                <c:pt idx="2">
                  <c:v>1.1</c:v>
                </c:pt>
                <c:pt idx="3">
                  <c:v>0.8</c:v>
                </c:pt>
                <c:pt idx="4">
                  <c:v>0.9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51067913385827"/>
          <c:y val="0.0964762842252008"/>
          <c:w val="0.866526842928371"/>
          <c:h val="0.760844199559256"/>
        </c:manualLayout>
      </c:layout>
      <c:area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辅助1</c:v>
                </c:pt>
              </c:strCache>
            </c:strRef>
          </c:tx>
          <c:spPr>
            <a:solidFill>
              <a:schemeClr val="accent1">
                <a:alpha val="30000"/>
              </a:schemeClr>
            </a:solidFill>
            <a:ln>
              <a:noFill/>
            </a:ln>
            <a:effectLst/>
          </c:spPr>
          <c:dLbls>
            <c:delete val="1"/>
          </c:dLbls>
          <c:cat>
            <c:numRef>
              <c:f>Sheet1!$A$2:$A$15</c:f>
              <c:numCache>
                <c:formatCode>m"月"d"日"</c:formatCode>
                <c:ptCount val="14"/>
                <c:pt idx="0" c:formatCode="m&quot;月&quot;d&quot;日&quot;">
                  <c:v>41557</c:v>
                </c:pt>
                <c:pt idx="1" c:formatCode="m&quot;月&quot;d&quot;日&quot;">
                  <c:v>41558</c:v>
                </c:pt>
                <c:pt idx="2" c:formatCode="m&quot;月&quot;d&quot;日&quot;">
                  <c:v>41559</c:v>
                </c:pt>
                <c:pt idx="3" c:formatCode="m&quot;月&quot;d&quot;日&quot;">
                  <c:v>41560</c:v>
                </c:pt>
                <c:pt idx="4" c:formatCode="m&quot;月&quot;d&quot;日&quot;">
                  <c:v>41561</c:v>
                </c:pt>
                <c:pt idx="5" c:formatCode="m&quot;月&quot;d&quot;日&quot;">
                  <c:v>41562</c:v>
                </c:pt>
                <c:pt idx="6" c:formatCode="m&quot;月&quot;d&quot;日&quot;">
                  <c:v>41563</c:v>
                </c:pt>
                <c:pt idx="7" c:formatCode="m&quot;月&quot;d&quot;日&quot;">
                  <c:v>41564</c:v>
                </c:pt>
                <c:pt idx="8" c:formatCode="m&quot;月&quot;d&quot;日&quot;">
                  <c:v>41565</c:v>
                </c:pt>
                <c:pt idx="9" c:formatCode="m&quot;月&quot;d&quot;日&quot;">
                  <c:v>41566</c:v>
                </c:pt>
                <c:pt idx="10" c:formatCode="m&quot;月&quot;d&quot;日&quot;">
                  <c:v>41567</c:v>
                </c:pt>
                <c:pt idx="11" c:formatCode="m&quot;月&quot;d&quot;日&quot;">
                  <c:v>41568</c:v>
                </c:pt>
                <c:pt idx="12" c:formatCode="m&quot;月&quot;d&quot;日&quot;">
                  <c:v>41569</c:v>
                </c:pt>
                <c:pt idx="13" c:formatCode="m&quot;月&quot;d&quot;日&quot;">
                  <c:v>41570</c:v>
                </c:pt>
              </c:numCache>
            </c:numRef>
          </c:cat>
          <c:val>
            <c:numRef>
              <c:f>Sheet1!$D$2:$D$15</c:f>
              <c:numCache>
                <c:formatCode>General</c:formatCode>
                <c:ptCount val="14"/>
                <c:pt idx="0">
                  <c:v>3741</c:v>
                </c:pt>
                <c:pt idx="1">
                  <c:v>4442</c:v>
                </c:pt>
                <c:pt idx="2">
                  <c:v>4232</c:v>
                </c:pt>
                <c:pt idx="3">
                  <c:v>3269</c:v>
                </c:pt>
                <c:pt idx="4">
                  <c:v>3626</c:v>
                </c:pt>
                <c:pt idx="5">
                  <c:v>3169</c:v>
                </c:pt>
                <c:pt idx="6">
                  <c:v>3738</c:v>
                </c:pt>
                <c:pt idx="7">
                  <c:v>4218</c:v>
                </c:pt>
                <c:pt idx="8">
                  <c:v>3773</c:v>
                </c:pt>
                <c:pt idx="9">
                  <c:v>3825</c:v>
                </c:pt>
                <c:pt idx="10">
                  <c:v>4161</c:v>
                </c:pt>
                <c:pt idx="11">
                  <c:v>3457</c:v>
                </c:pt>
                <c:pt idx="12">
                  <c:v>4957</c:v>
                </c:pt>
                <c:pt idx="13">
                  <c:v>3542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辅助2</c:v>
                </c:pt>
              </c:strCache>
            </c:strRef>
          </c:tx>
          <c:spPr>
            <a:solidFill>
              <a:schemeClr val="accent5">
                <a:lumMod val="75000"/>
                <a:alpha val="30000"/>
              </a:schemeClr>
            </a:solidFill>
            <a:ln>
              <a:noFill/>
            </a:ln>
            <a:effectLst/>
          </c:spPr>
          <c:dLbls>
            <c:delete val="1"/>
          </c:dLbls>
          <c:cat>
            <c:numRef>
              <c:f>Sheet1!$A$2:$A$15</c:f>
              <c:numCache>
                <c:formatCode>m"月"d"日"</c:formatCode>
                <c:ptCount val="14"/>
                <c:pt idx="0" c:formatCode="m&quot;月&quot;d&quot;日&quot;">
                  <c:v>41557</c:v>
                </c:pt>
                <c:pt idx="1" c:formatCode="m&quot;月&quot;d&quot;日&quot;">
                  <c:v>41558</c:v>
                </c:pt>
                <c:pt idx="2" c:formatCode="m&quot;月&quot;d&quot;日&quot;">
                  <c:v>41559</c:v>
                </c:pt>
                <c:pt idx="3" c:formatCode="m&quot;月&quot;d&quot;日&quot;">
                  <c:v>41560</c:v>
                </c:pt>
                <c:pt idx="4" c:formatCode="m&quot;月&quot;d&quot;日&quot;">
                  <c:v>41561</c:v>
                </c:pt>
                <c:pt idx="5" c:formatCode="m&quot;月&quot;d&quot;日&quot;">
                  <c:v>41562</c:v>
                </c:pt>
                <c:pt idx="6" c:formatCode="m&quot;月&quot;d&quot;日&quot;">
                  <c:v>41563</c:v>
                </c:pt>
                <c:pt idx="7" c:formatCode="m&quot;月&quot;d&quot;日&quot;">
                  <c:v>41564</c:v>
                </c:pt>
                <c:pt idx="8" c:formatCode="m&quot;月&quot;d&quot;日&quot;">
                  <c:v>41565</c:v>
                </c:pt>
                <c:pt idx="9" c:formatCode="m&quot;月&quot;d&quot;日&quot;">
                  <c:v>41566</c:v>
                </c:pt>
                <c:pt idx="10" c:formatCode="m&quot;月&quot;d&quot;日&quot;">
                  <c:v>41567</c:v>
                </c:pt>
                <c:pt idx="11" c:formatCode="m&quot;月&quot;d&quot;日&quot;">
                  <c:v>41568</c:v>
                </c:pt>
                <c:pt idx="12" c:formatCode="m&quot;月&quot;d&quot;日&quot;">
                  <c:v>41569</c:v>
                </c:pt>
                <c:pt idx="13" c:formatCode="m&quot;月&quot;d&quot;日&quot;">
                  <c:v>41570</c:v>
                </c:pt>
              </c:numCache>
            </c:numRef>
          </c:cat>
          <c:val>
            <c:numRef>
              <c:f>Sheet1!$E$2:$E$15</c:f>
              <c:numCache>
                <c:formatCode>General</c:formatCode>
                <c:ptCount val="14"/>
                <c:pt idx="0">
                  <c:v>1475</c:v>
                </c:pt>
                <c:pt idx="1">
                  <c:v>2696</c:v>
                </c:pt>
                <c:pt idx="2">
                  <c:v>1921</c:v>
                </c:pt>
                <c:pt idx="3">
                  <c:v>1841</c:v>
                </c:pt>
                <c:pt idx="4">
                  <c:v>2010</c:v>
                </c:pt>
                <c:pt idx="5">
                  <c:v>1021</c:v>
                </c:pt>
                <c:pt idx="6">
                  <c:v>2951</c:v>
                </c:pt>
                <c:pt idx="7">
                  <c:v>2022</c:v>
                </c:pt>
                <c:pt idx="8">
                  <c:v>3254</c:v>
                </c:pt>
                <c:pt idx="9">
                  <c:v>2868</c:v>
                </c:pt>
                <c:pt idx="10">
                  <c:v>2400</c:v>
                </c:pt>
                <c:pt idx="11">
                  <c:v>2453</c:v>
                </c:pt>
                <c:pt idx="12">
                  <c:v>3557</c:v>
                </c:pt>
                <c:pt idx="13">
                  <c:v>3221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3826688"/>
        <c:axId val="433819632"/>
      </c:area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产品A</c:v>
                </c:pt>
              </c:strCache>
            </c:strRef>
          </c:tx>
          <c:spPr>
            <a:ln w="50800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50800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cat>
            <c:numRef>
              <c:f>Sheet1!$A$2:$A$15</c:f>
              <c:numCache>
                <c:formatCode>m"月"d"日"</c:formatCode>
                <c:ptCount val="14"/>
                <c:pt idx="0" c:formatCode="m&quot;月&quot;d&quot;日&quot;">
                  <c:v>41557</c:v>
                </c:pt>
                <c:pt idx="1" c:formatCode="m&quot;月&quot;d&quot;日&quot;">
                  <c:v>41558</c:v>
                </c:pt>
                <c:pt idx="2" c:formatCode="m&quot;月&quot;d&quot;日&quot;">
                  <c:v>41559</c:v>
                </c:pt>
                <c:pt idx="3" c:formatCode="m&quot;月&quot;d&quot;日&quot;">
                  <c:v>41560</c:v>
                </c:pt>
                <c:pt idx="4" c:formatCode="m&quot;月&quot;d&quot;日&quot;">
                  <c:v>41561</c:v>
                </c:pt>
                <c:pt idx="5" c:formatCode="m&quot;月&quot;d&quot;日&quot;">
                  <c:v>41562</c:v>
                </c:pt>
                <c:pt idx="6" c:formatCode="m&quot;月&quot;d&quot;日&quot;">
                  <c:v>41563</c:v>
                </c:pt>
                <c:pt idx="7" c:formatCode="m&quot;月&quot;d&quot;日&quot;">
                  <c:v>41564</c:v>
                </c:pt>
                <c:pt idx="8" c:formatCode="m&quot;月&quot;d&quot;日&quot;">
                  <c:v>41565</c:v>
                </c:pt>
                <c:pt idx="9" c:formatCode="m&quot;月&quot;d&quot;日&quot;">
                  <c:v>41566</c:v>
                </c:pt>
                <c:pt idx="10" c:formatCode="m&quot;月&quot;d&quot;日&quot;">
                  <c:v>41567</c:v>
                </c:pt>
                <c:pt idx="11" c:formatCode="m&quot;月&quot;d&quot;日&quot;">
                  <c:v>41568</c:v>
                </c:pt>
                <c:pt idx="12" c:formatCode="m&quot;月&quot;d&quot;日&quot;">
                  <c:v>41569</c:v>
                </c:pt>
                <c:pt idx="13" c:formatCode="m&quot;月&quot;d&quot;日&quot;">
                  <c:v>41570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3741</c:v>
                </c:pt>
                <c:pt idx="1">
                  <c:v>4442</c:v>
                </c:pt>
                <c:pt idx="2">
                  <c:v>4232</c:v>
                </c:pt>
                <c:pt idx="3">
                  <c:v>3269</c:v>
                </c:pt>
                <c:pt idx="4">
                  <c:v>3626</c:v>
                </c:pt>
                <c:pt idx="5">
                  <c:v>3169</c:v>
                </c:pt>
                <c:pt idx="6">
                  <c:v>3738</c:v>
                </c:pt>
                <c:pt idx="7">
                  <c:v>4218</c:v>
                </c:pt>
                <c:pt idx="8">
                  <c:v>3773</c:v>
                </c:pt>
                <c:pt idx="9">
                  <c:v>3825</c:v>
                </c:pt>
                <c:pt idx="10">
                  <c:v>4161</c:v>
                </c:pt>
                <c:pt idx="11">
                  <c:v>3457</c:v>
                </c:pt>
                <c:pt idx="12">
                  <c:v>4957</c:v>
                </c:pt>
                <c:pt idx="13">
                  <c:v>3542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产品B</c:v>
                </c:pt>
              </c:strCache>
            </c:strRef>
          </c:tx>
          <c:spPr>
            <a:ln w="50800" cap="rnd" cmpd="sng" algn="ctr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50800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</a:ln>
              <a:effectLst/>
            </c:spPr>
          </c:marker>
          <c:dLbls>
            <c:delete val="1"/>
          </c:dLbls>
          <c:cat>
            <c:numRef>
              <c:f>Sheet1!$A$2:$A$15</c:f>
              <c:numCache>
                <c:formatCode>m"月"d"日"</c:formatCode>
                <c:ptCount val="14"/>
                <c:pt idx="0" c:formatCode="m&quot;月&quot;d&quot;日&quot;">
                  <c:v>41557</c:v>
                </c:pt>
                <c:pt idx="1" c:formatCode="m&quot;月&quot;d&quot;日&quot;">
                  <c:v>41558</c:v>
                </c:pt>
                <c:pt idx="2" c:formatCode="m&quot;月&quot;d&quot;日&quot;">
                  <c:v>41559</c:v>
                </c:pt>
                <c:pt idx="3" c:formatCode="m&quot;月&quot;d&quot;日&quot;">
                  <c:v>41560</c:v>
                </c:pt>
                <c:pt idx="4" c:formatCode="m&quot;月&quot;d&quot;日&quot;">
                  <c:v>41561</c:v>
                </c:pt>
                <c:pt idx="5" c:formatCode="m&quot;月&quot;d&quot;日&quot;">
                  <c:v>41562</c:v>
                </c:pt>
                <c:pt idx="6" c:formatCode="m&quot;月&quot;d&quot;日&quot;">
                  <c:v>41563</c:v>
                </c:pt>
                <c:pt idx="7" c:formatCode="m&quot;月&quot;d&quot;日&quot;">
                  <c:v>41564</c:v>
                </c:pt>
                <c:pt idx="8" c:formatCode="m&quot;月&quot;d&quot;日&quot;">
                  <c:v>41565</c:v>
                </c:pt>
                <c:pt idx="9" c:formatCode="m&quot;月&quot;d&quot;日&quot;">
                  <c:v>41566</c:v>
                </c:pt>
                <c:pt idx="10" c:formatCode="m&quot;月&quot;d&quot;日&quot;">
                  <c:v>41567</c:v>
                </c:pt>
                <c:pt idx="11" c:formatCode="m&quot;月&quot;d&quot;日&quot;">
                  <c:v>41568</c:v>
                </c:pt>
                <c:pt idx="12" c:formatCode="m&quot;月&quot;d&quot;日&quot;">
                  <c:v>41569</c:v>
                </c:pt>
                <c:pt idx="13" c:formatCode="m&quot;月&quot;d&quot;日&quot;">
                  <c:v>41570</c:v>
                </c:pt>
              </c:numCache>
            </c:num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1475</c:v>
                </c:pt>
                <c:pt idx="1">
                  <c:v>2696</c:v>
                </c:pt>
                <c:pt idx="2">
                  <c:v>1921</c:v>
                </c:pt>
                <c:pt idx="3">
                  <c:v>1841</c:v>
                </c:pt>
                <c:pt idx="4">
                  <c:v>2010</c:v>
                </c:pt>
                <c:pt idx="5">
                  <c:v>1021</c:v>
                </c:pt>
                <c:pt idx="6">
                  <c:v>2951</c:v>
                </c:pt>
                <c:pt idx="7">
                  <c:v>2022</c:v>
                </c:pt>
                <c:pt idx="8">
                  <c:v>3254</c:v>
                </c:pt>
                <c:pt idx="9">
                  <c:v>2868</c:v>
                </c:pt>
                <c:pt idx="10">
                  <c:v>2400</c:v>
                </c:pt>
                <c:pt idx="11">
                  <c:v>2453</c:v>
                </c:pt>
                <c:pt idx="12">
                  <c:v>3557</c:v>
                </c:pt>
                <c:pt idx="13">
                  <c:v>3221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3826688"/>
        <c:axId val="433819632"/>
      </c:lineChart>
      <c:dateAx>
        <c:axId val="433826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m/d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pPr>
          </a:p>
        </c:txPr>
        <c:crossAx val="433819632"/>
        <c:crosses val="autoZero"/>
        <c:auto val="1"/>
        <c:lblOffset val="100"/>
        <c:baseTimeUnit val="days"/>
      </c:dateAx>
      <c:valAx>
        <c:axId val="433819632"/>
        <c:scaling>
          <c:orientation val="minMax"/>
          <c:max val="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pPr>
          </a:p>
        </c:txPr>
        <c:crossAx val="433826688"/>
        <c:crosses val="autoZero"/>
        <c:crossBetween val="midCat"/>
        <c:majorUnit val="1000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layout>
        <c:manualLayout>
          <c:xMode val="edge"/>
          <c:yMode val="edge"/>
          <c:x val="0.284572037923392"/>
          <c:y val="0.150544251404359"/>
          <c:w val="0.250438948004142"/>
          <c:h val="0.06283092998223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850929533462"/>
          <c:y val="0.127079677540307"/>
          <c:w val="0.742095923130716"/>
          <c:h val="0.76594900637420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交易额</c:v>
                </c:pt>
              </c:strCache>
            </c:strRef>
          </c:tx>
          <c:spPr>
            <a:solidFill>
              <a:srgbClr val="0F87E6"/>
            </a:solidFill>
            <a:ln w="57150">
              <a:solidFill>
                <a:srgbClr val="F0F0F0"/>
              </a:solidFill>
            </a:ln>
            <a:effectLst/>
          </c:spPr>
          <c:explosion val="0"/>
          <c:dPt>
            <c:idx val="0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2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3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4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5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6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7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8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9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0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1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2"/>
            <c:bubble3D val="0"/>
            <c:spPr>
              <a:solidFill>
                <a:srgbClr val="00497D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3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4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5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6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7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8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9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Lbls>
            <c:delete val="1"/>
          </c:dLbls>
          <c:cat>
            <c:numRef>
              <c:f>Sheet1!$A$2:$A$21</c:f>
              <c:numCache>
                <c:formatCode>General</c:formatCode>
                <c:ptCount val="20"/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850929533462"/>
          <c:y val="0.127079677540307"/>
          <c:w val="0.742095923130716"/>
          <c:h val="0.76594900637420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交易额</c:v>
                </c:pt>
              </c:strCache>
            </c:strRef>
          </c:tx>
          <c:spPr>
            <a:solidFill>
              <a:srgbClr val="0F87E6"/>
            </a:solidFill>
            <a:ln w="57150">
              <a:solidFill>
                <a:srgbClr val="F0F0F0"/>
              </a:solidFill>
            </a:ln>
            <a:effectLst/>
          </c:spPr>
          <c:explosion val="0"/>
          <c:dPt>
            <c:idx val="0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2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3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4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5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6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7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8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9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0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1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2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3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4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5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6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7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8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9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Lbls>
            <c:delete val="1"/>
          </c:dLbls>
          <c:cat>
            <c:numRef>
              <c:f>Sheet1!$A$2:$A$21</c:f>
              <c:numCache>
                <c:formatCode>General</c:formatCode>
                <c:ptCount val="20"/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850929533462"/>
          <c:y val="0.127079677540307"/>
          <c:w val="0.742095923130716"/>
          <c:h val="0.76594900637420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交易额</c:v>
                </c:pt>
              </c:strCache>
            </c:strRef>
          </c:tx>
          <c:spPr>
            <a:solidFill>
              <a:srgbClr val="0F87E6"/>
            </a:solidFill>
            <a:ln w="57150">
              <a:solidFill>
                <a:srgbClr val="F0F0F0"/>
              </a:solidFill>
            </a:ln>
            <a:effectLst/>
          </c:spPr>
          <c:explosion val="0"/>
          <c:dPt>
            <c:idx val="0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2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3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4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5"/>
            <c:bubble3D val="0"/>
            <c:spPr>
              <a:solidFill>
                <a:srgbClr val="0070C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6"/>
            <c:bubble3D val="0"/>
            <c:spPr>
              <a:solidFill>
                <a:srgbClr val="24639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7"/>
            <c:bubble3D val="0"/>
            <c:spPr>
              <a:solidFill>
                <a:srgbClr val="24639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8"/>
            <c:bubble3D val="0"/>
            <c:spPr>
              <a:solidFill>
                <a:srgbClr val="24639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9"/>
            <c:bubble3D val="0"/>
            <c:spPr>
              <a:solidFill>
                <a:srgbClr val="24639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0"/>
            <c:bubble3D val="0"/>
            <c:spPr>
              <a:solidFill>
                <a:srgbClr val="24639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1"/>
            <c:bubble3D val="0"/>
            <c:spPr>
              <a:solidFill>
                <a:srgbClr val="24639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2"/>
            <c:bubble3D val="0"/>
            <c:spPr>
              <a:solidFill>
                <a:srgbClr val="246390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3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4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5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6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7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8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Pt>
            <c:idx val="19"/>
            <c:bubble3D val="0"/>
            <c:spPr>
              <a:solidFill>
                <a:srgbClr val="BFBFBF"/>
              </a:solidFill>
              <a:ln w="57150" cap="flat" cmpd="sng" algn="ctr">
                <a:solidFill>
                  <a:srgbClr val="F0F0F0"/>
                </a:solidFill>
                <a:prstDash val="solid"/>
                <a:round/>
              </a:ln>
              <a:effectLst/>
            </c:spPr>
          </c:dPt>
          <c:dLbls>
            <c:delete val="1"/>
          </c:dLbls>
          <c:cat>
            <c:numRef>
              <c:f>Sheet1!$A$2:$A$21</c:f>
              <c:numCache>
                <c:formatCode>General</c:formatCode>
                <c:ptCount val="20"/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6"/>
    </mc:Choice>
    <mc:Fallback>
      <c:style val="1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5850929533462"/>
          <c:y val="0.127079677540307"/>
          <c:w val="0.742095923130716"/>
          <c:h val="0.7659490063742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交易额</c:v>
                </c:pt>
              </c:strCache>
            </c:strRef>
          </c:tx>
          <c:spPr>
            <a:ln w="19050" cap="flat" cmpd="sng" algn="ctr">
              <a:noFill/>
              <a:prstDash val="solid"/>
              <a:round/>
            </a:ln>
            <a:effectLst/>
          </c:spPr>
          <c:explosion val="0"/>
          <c:dPt>
            <c:idx val="0"/>
            <c:bubble3D val="0"/>
            <c:spPr>
              <a:solidFill>
                <a:srgbClr val="246390"/>
              </a:solidFill>
              <a:ln w="19050" cap="flat" cmpd="sng" algn="ctr">
                <a:noFill/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rgbClr val="00497D"/>
              </a:solidFill>
              <a:ln w="19050" cap="flat" cmpd="sng" algn="ctr">
                <a:noFill/>
                <a:prstDash val="solid"/>
                <a:round/>
              </a:ln>
              <a:effectLst/>
            </c:spPr>
          </c:dPt>
          <c:dPt>
            <c:idx val="2"/>
            <c:bubble3D val="0"/>
            <c:spPr>
              <a:solidFill>
                <a:srgbClr val="389AE0"/>
              </a:solidFill>
              <a:ln w="19050" cap="flat" cmpd="sng" algn="ctr">
                <a:noFill/>
                <a:prstDash val="solid"/>
                <a:round/>
              </a:ln>
              <a:effectLst/>
            </c:spPr>
          </c:dPt>
          <c:dPt>
            <c:idx val="3"/>
            <c:bubble3D val="0"/>
            <c:spPr>
              <a:solidFill>
                <a:srgbClr val="65ADE0"/>
              </a:solidFill>
              <a:ln w="19050" cap="flat" cmpd="sng" algn="ctr">
                <a:noFill/>
                <a:prstDash val="solid"/>
                <a:round/>
              </a:ln>
              <a:effectLst/>
            </c:spPr>
          </c:dPt>
          <c:dPt>
            <c:idx val="4"/>
            <c:bubble3D val="0"/>
            <c:spPr>
              <a:solidFill>
                <a:srgbClr val="0070C0"/>
              </a:solidFill>
              <a:ln w="19050" cap="flat" cmpd="sng" algn="ctr">
                <a:noFill/>
                <a:prstDash val="solid"/>
                <a:round/>
              </a:ln>
              <a:effectLst/>
            </c:spPr>
          </c:dPt>
          <c:dLbls>
            <c:delete val="1"/>
          </c:dLbls>
          <c:cat>
            <c:strRef>
              <c:f>Sheet1!$A$2:$A$6</c:f>
              <c:strCache>
                <c:ptCount val="5"/>
                <c:pt idx="0">
                  <c:v>Part1</c:v>
                </c:pt>
                <c:pt idx="1">
                  <c:v>Part2</c:v>
                </c:pt>
                <c:pt idx="2">
                  <c:v>Part3</c:v>
                </c:pt>
                <c:pt idx="3">
                  <c:v>Part4</c:v>
                </c:pt>
                <c:pt idx="4">
                  <c:v>Part5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25</c:v>
                </c:pt>
                <c:pt idx="2">
                  <c:v>15</c:v>
                </c:pt>
                <c:pt idx="3">
                  <c:v>10</c:v>
                </c:pt>
                <c:pt idx="4">
                  <c:v>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5"/>
      </c:pieChart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38F5E-CED7-4B1B-B1D3-7153CA665E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C119F-C05E-4FD5-AEDD-18F5D665DB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自己修改：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目录动画模仿“音乐”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自己修改</a:t>
            </a:r>
            <a:r>
              <a:rPr lang="en-US" altLang="zh-CN" dirty="0" smtClean="0"/>
              <a:t>:1.</a:t>
            </a:r>
            <a:r>
              <a:rPr lang="zh-CN" altLang="en-US" dirty="0" smtClean="0"/>
              <a:t>间距拉小点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自己修改：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目录动画模仿“音乐”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自己修改：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目录动画模仿“音乐”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自己修改：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目录动画模仿“音乐”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自己修改：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目录动画模仿“音乐”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自己修改：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目录动画模仿“音乐”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自己修改</a:t>
            </a:r>
            <a:r>
              <a:rPr lang="en-US" altLang="zh-CN" dirty="0" smtClean="0"/>
              <a:t>:1.</a:t>
            </a:r>
            <a:r>
              <a:rPr lang="zh-CN" altLang="en-US" dirty="0" smtClean="0"/>
              <a:t>间距拉小点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C75EB-3E81-4F13-8546-73CC5B0428B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1F0CF-1707-49ED-916E-F2C0FB5B0BC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7F81-3CE4-44EF-B9FC-91CAE99C32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1F0CF-1707-49ED-916E-F2C0FB5B0BC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7F81-3CE4-44EF-B9FC-91CAE99C32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1F0CF-1707-49ED-916E-F2C0FB5B0BC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7F81-3CE4-44EF-B9FC-91CAE99C32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5231"/>
            <a:ext cx="10971372" cy="114326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21" y="1600572"/>
            <a:ext cx="10971372" cy="45264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0" y="6357823"/>
            <a:ext cx="2844430" cy="366268"/>
          </a:xfrm>
          <a:prstGeom prst="rect">
            <a:avLst/>
          </a:prstGeom>
        </p:spPr>
        <p:txBody>
          <a:bodyPr/>
          <a:lstStyle>
            <a:lvl1pPr defTabSz="1218565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0998771-03AD-4CF9-8FA0-1C25A1CA88C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7823"/>
            <a:ext cx="3860297" cy="366268"/>
          </a:xfrm>
          <a:prstGeom prst="rect">
            <a:avLst/>
          </a:prstGeom>
        </p:spPr>
        <p:txBody>
          <a:bodyPr/>
          <a:lstStyle>
            <a:lvl1pPr defTabSz="1218565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7823"/>
            <a:ext cx="2844430" cy="36626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defTabSz="1218565" eaLnBrk="1" hangingPunct="1">
              <a:defRPr sz="2400">
                <a:solidFill>
                  <a:srgbClr val="000000"/>
                </a:solidFill>
              </a:defRPr>
            </a:lvl1pPr>
          </a:lstStyle>
          <a:p>
            <a:fld id="{D1E379B9-26BC-4887-9258-E7B7BFC13F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01"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1" y="6633914"/>
            <a:ext cx="12221707" cy="258956"/>
            <a:chOff x="-1" y="6628133"/>
            <a:chExt cx="12223298" cy="258896"/>
          </a:xfrm>
        </p:grpSpPr>
        <p:grpSp>
          <p:nvGrpSpPr>
            <p:cNvPr id="63" name="组合 62"/>
            <p:cNvGrpSpPr/>
            <p:nvPr userDrawn="1"/>
          </p:nvGrpSpPr>
          <p:grpSpPr>
            <a:xfrm>
              <a:off x="-1" y="6628133"/>
              <a:ext cx="12223298" cy="258896"/>
              <a:chOff x="-1" y="6599104"/>
              <a:chExt cx="12223298" cy="258896"/>
            </a:xfrm>
          </p:grpSpPr>
          <p:sp>
            <p:nvSpPr>
              <p:cNvPr id="53" name="矩形 23"/>
              <p:cNvSpPr/>
              <p:nvPr userDrawn="1"/>
            </p:nvSpPr>
            <p:spPr>
              <a:xfrm flipV="1">
                <a:off x="-1" y="6599104"/>
                <a:ext cx="12192001" cy="258896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68623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68623"/>
                    </a:lnTo>
                    <a:lnTo>
                      <a:pt x="0" y="6862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直接连接符 60"/>
              <p:cNvCxnSpPr/>
              <p:nvPr userDrawn="1"/>
            </p:nvCxnSpPr>
            <p:spPr>
              <a:xfrm>
                <a:off x="0" y="6766652"/>
                <a:ext cx="12223297" cy="1"/>
              </a:xfrm>
              <a:prstGeom prst="line">
                <a:avLst/>
              </a:prstGeom>
              <a:ln w="3175">
                <a:solidFill>
                  <a:schemeClr val="bg1">
                    <a:alpha val="3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101"/>
            <p:cNvGrpSpPr/>
            <p:nvPr/>
          </p:nvGrpSpPr>
          <p:grpSpPr bwMode="auto">
            <a:xfrm rot="0">
              <a:off x="11840700" y="6682377"/>
              <a:ext cx="322559" cy="72151"/>
              <a:chOff x="6916717" y="3834477"/>
              <a:chExt cx="241300" cy="53975"/>
            </a:xfrm>
          </p:grpSpPr>
          <p:sp>
            <p:nvSpPr>
              <p:cNvPr id="57" name="燕尾形 56"/>
              <p:cNvSpPr/>
              <p:nvPr/>
            </p:nvSpPr>
            <p:spPr bwMode="auto">
              <a:xfrm rot="10800000">
                <a:off x="6916717" y="3834476"/>
                <a:ext cx="47625" cy="53975"/>
              </a:xfrm>
              <a:prstGeom prst="chevron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燕尾形 57"/>
              <p:cNvSpPr/>
              <p:nvPr/>
            </p:nvSpPr>
            <p:spPr bwMode="auto">
              <a:xfrm rot="10800000">
                <a:off x="6981805" y="3834476"/>
                <a:ext cx="47625" cy="53975"/>
              </a:xfrm>
              <a:prstGeom prst="chevron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燕尾形 58"/>
              <p:cNvSpPr/>
              <p:nvPr/>
            </p:nvSpPr>
            <p:spPr bwMode="auto">
              <a:xfrm rot="10800000">
                <a:off x="7046892" y="3834476"/>
                <a:ext cx="46038" cy="53975"/>
              </a:xfrm>
              <a:prstGeom prst="chevron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燕尾形 59"/>
              <p:cNvSpPr/>
              <p:nvPr/>
            </p:nvSpPr>
            <p:spPr bwMode="auto">
              <a:xfrm rot="10800000">
                <a:off x="7111980" y="3834476"/>
                <a:ext cx="46037" cy="53975"/>
              </a:xfrm>
              <a:prstGeom prst="chevron">
                <a:avLst/>
              </a:prstGeom>
              <a:solidFill>
                <a:schemeClr val="bg1">
                  <a:lumMod val="85000"/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1F0CF-1707-49ED-916E-F2C0FB5B0BC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7F81-3CE4-44EF-B9FC-91CAE99C32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1F0CF-1707-49ED-916E-F2C0FB5B0BC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7F81-3CE4-44EF-B9FC-91CAE99C32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1F0CF-1707-49ED-916E-F2C0FB5B0BC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7F81-3CE4-44EF-B9FC-91CAE99C32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1F0CF-1707-49ED-916E-F2C0FB5B0BC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7F81-3CE4-44EF-B9FC-91CAE99C32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1F0CF-1707-49ED-916E-F2C0FB5B0BC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7F81-3CE4-44EF-B9FC-91CAE99C32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1F0CF-1707-49ED-916E-F2C0FB5B0BC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7F81-3CE4-44EF-B9FC-91CAE99C32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C3E1F0CF-1707-49ED-916E-F2C0FB5B0BC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54F7F81-3CE4-44EF-B9FC-91CAE99C32A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6.emf"/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chart" Target="../charts/char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emf"/><Relationship Id="rId7" Type="http://schemas.openxmlformats.org/officeDocument/2006/relationships/image" Target="../media/image52.emf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emf"/><Relationship Id="rId30" Type="http://schemas.openxmlformats.org/officeDocument/2006/relationships/notesSlide" Target="../notesSlides/notesSlide13.xml"/><Relationship Id="rId3" Type="http://schemas.openxmlformats.org/officeDocument/2006/relationships/image" Target="../media/image48.jpeg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8.png"/><Relationship Id="rId27" Type="http://schemas.openxmlformats.org/officeDocument/2006/relationships/image" Target="../media/image72.png"/><Relationship Id="rId26" Type="http://schemas.openxmlformats.org/officeDocument/2006/relationships/image" Target="../media/image71.png"/><Relationship Id="rId25" Type="http://schemas.openxmlformats.org/officeDocument/2006/relationships/image" Target="../media/image70.png"/><Relationship Id="rId24" Type="http://schemas.openxmlformats.org/officeDocument/2006/relationships/image" Target="../media/image69.emf"/><Relationship Id="rId23" Type="http://schemas.openxmlformats.org/officeDocument/2006/relationships/image" Target="../media/image68.emf"/><Relationship Id="rId22" Type="http://schemas.openxmlformats.org/officeDocument/2006/relationships/image" Target="../media/image67.emf"/><Relationship Id="rId21" Type="http://schemas.openxmlformats.org/officeDocument/2006/relationships/image" Target="../media/image66.emf"/><Relationship Id="rId20" Type="http://schemas.openxmlformats.org/officeDocument/2006/relationships/image" Target="../media/image65.emf"/><Relationship Id="rId2" Type="http://schemas.openxmlformats.org/officeDocument/2006/relationships/image" Target="../media/image47.jpeg"/><Relationship Id="rId19" Type="http://schemas.openxmlformats.org/officeDocument/2006/relationships/image" Target="../media/image64.emf"/><Relationship Id="rId18" Type="http://schemas.openxmlformats.org/officeDocument/2006/relationships/image" Target="../media/image63.png"/><Relationship Id="rId17" Type="http://schemas.openxmlformats.org/officeDocument/2006/relationships/image" Target="../media/image62.png"/><Relationship Id="rId16" Type="http://schemas.openxmlformats.org/officeDocument/2006/relationships/image" Target="../media/image61.emf"/><Relationship Id="rId15" Type="http://schemas.openxmlformats.org/officeDocument/2006/relationships/image" Target="../media/image60.png"/><Relationship Id="rId14" Type="http://schemas.openxmlformats.org/officeDocument/2006/relationships/image" Target="../media/image59.png"/><Relationship Id="rId13" Type="http://schemas.openxmlformats.org/officeDocument/2006/relationships/image" Target="../media/image58.png"/><Relationship Id="rId12" Type="http://schemas.openxmlformats.org/officeDocument/2006/relationships/image" Target="../media/image57.png"/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1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.jpeg"/><Relationship Id="rId8" Type="http://schemas.openxmlformats.org/officeDocument/2006/relationships/image" Target="../media/image81.jpeg"/><Relationship Id="rId7" Type="http://schemas.openxmlformats.org/officeDocument/2006/relationships/image" Target="../media/image80.jpeg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8" Type="http://schemas.openxmlformats.org/officeDocument/2006/relationships/slideLayout" Target="../slideLayouts/slideLayout3.xml"/><Relationship Id="rId17" Type="http://schemas.openxmlformats.org/officeDocument/2006/relationships/image" Target="../media/image90.png"/><Relationship Id="rId16" Type="http://schemas.openxmlformats.org/officeDocument/2006/relationships/image" Target="../media/image89.png"/><Relationship Id="rId15" Type="http://schemas.openxmlformats.org/officeDocument/2006/relationships/image" Target="../media/image88.png"/><Relationship Id="rId14" Type="http://schemas.openxmlformats.org/officeDocument/2006/relationships/image" Target="../media/image87.png"/><Relationship Id="rId13" Type="http://schemas.openxmlformats.org/officeDocument/2006/relationships/image" Target="../media/image86.png"/><Relationship Id="rId12" Type="http://schemas.openxmlformats.org/officeDocument/2006/relationships/image" Target="../media/image85.jpeg"/><Relationship Id="rId11" Type="http://schemas.openxmlformats.org/officeDocument/2006/relationships/image" Target="../media/image84.jpeg"/><Relationship Id="rId10" Type="http://schemas.openxmlformats.org/officeDocument/2006/relationships/image" Target="../media/image83.jpeg"/><Relationship Id="rId1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.png"/><Relationship Id="rId3" Type="http://schemas.openxmlformats.org/officeDocument/2006/relationships/image" Target="../media/image23.png"/><Relationship Id="rId2" Type="http://schemas.microsoft.com/office/2007/relationships/hdphoto" Target="../media/image22.wdp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058" b="-181"/>
          <a:stretch>
            <a:fillRect/>
          </a:stretch>
        </p:blipFill>
        <p:spPr>
          <a:xfrm>
            <a:off x="-22583" y="-59008"/>
            <a:ext cx="12212996" cy="693334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419049" y="2841551"/>
            <a:ext cx="7352317" cy="1323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/>
            <a:r>
              <a:rPr lang="en-US" altLang="zh-CN" sz="8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2.0" panose="02000000000000000000" pitchFamily="2" charset="-122"/>
                <a:ea typeface="张海山锐线体2.0" panose="02000000000000000000" pitchFamily="2" charset="-122"/>
              </a:rPr>
              <a:t>POWERPOINT</a:t>
            </a:r>
            <a:endParaRPr lang="zh-CN" altLang="en-US" sz="7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2.0" panose="02000000000000000000" pitchFamily="2" charset="-122"/>
              <a:ea typeface="张海山锐线体2.0" panose="02000000000000000000" pitchFamily="2" charset="-122"/>
              <a:cs typeface="Arial Unicode MS" panose="020B0604020202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007247" y="5383371"/>
            <a:ext cx="4175920" cy="497271"/>
            <a:chOff x="3444156" y="5515802"/>
            <a:chExt cx="5302304" cy="631174"/>
          </a:xfrm>
        </p:grpSpPr>
        <p:grpSp>
          <p:nvGrpSpPr>
            <p:cNvPr id="5" name="组合 4"/>
            <p:cNvGrpSpPr/>
            <p:nvPr/>
          </p:nvGrpSpPr>
          <p:grpSpPr>
            <a:xfrm>
              <a:off x="3444156" y="5515802"/>
              <a:ext cx="631175" cy="631174"/>
              <a:chOff x="1795333" y="5514974"/>
              <a:chExt cx="468441" cy="468441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795333" y="5514974"/>
                <a:ext cx="468441" cy="468441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 w="9525">
                <a:noFill/>
              </a:ln>
              <a:effectLst>
                <a:innerShdw blurRad="25400">
                  <a:prstClr val="black">
                    <a:alpha val="3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61" name="Picture 6" descr="\\lianglong\锐普素材库 (H)\png图标\新图标汇总\200712119418770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0002" y="5549668"/>
                <a:ext cx="399102" cy="3990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" name="组合 5"/>
            <p:cNvGrpSpPr/>
            <p:nvPr/>
          </p:nvGrpSpPr>
          <p:grpSpPr>
            <a:xfrm>
              <a:off x="4611938" y="5515802"/>
              <a:ext cx="631175" cy="631174"/>
              <a:chOff x="5492245" y="5017848"/>
              <a:chExt cx="468441" cy="468441"/>
            </a:xfrm>
          </p:grpSpPr>
          <p:sp>
            <p:nvSpPr>
              <p:cNvPr id="63" name="椭圆 62"/>
              <p:cNvSpPr/>
              <p:nvPr/>
            </p:nvSpPr>
            <p:spPr>
              <a:xfrm>
                <a:off x="5492245" y="5017848"/>
                <a:ext cx="468441" cy="468441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 w="9525">
                <a:noFill/>
              </a:ln>
              <a:effectLst>
                <a:innerShdw blurRad="25400">
                  <a:prstClr val="black">
                    <a:alpha val="3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65" name="Picture 5" descr="\\lianglong\锐普素材库 (H)\png图标\新图标汇总\2007121191728197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00000">
                <a:off x="5535290" y="5060691"/>
                <a:ext cx="382350" cy="382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组合 6"/>
            <p:cNvGrpSpPr/>
            <p:nvPr/>
          </p:nvGrpSpPr>
          <p:grpSpPr>
            <a:xfrm>
              <a:off x="5779720" y="5515802"/>
              <a:ext cx="631175" cy="631174"/>
              <a:chOff x="6204728" y="5124706"/>
              <a:chExt cx="468441" cy="468441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6204728" y="5124706"/>
                <a:ext cx="468441" cy="468441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 w="9525">
                <a:noFill/>
              </a:ln>
              <a:effectLst>
                <a:innerShdw blurRad="25400">
                  <a:prstClr val="black">
                    <a:alpha val="3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69" name="Picture 2" descr="\\lianglong\锐普素材库 (H)\png图标\新图标汇总\0124_008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4095" y="5193800"/>
                <a:ext cx="329706" cy="330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" name="组合 7"/>
            <p:cNvGrpSpPr/>
            <p:nvPr/>
          </p:nvGrpSpPr>
          <p:grpSpPr>
            <a:xfrm>
              <a:off x="8115285" y="5515802"/>
              <a:ext cx="631175" cy="631174"/>
              <a:chOff x="7530799" y="5124903"/>
              <a:chExt cx="468441" cy="468441"/>
            </a:xfrm>
          </p:grpSpPr>
          <p:sp>
            <p:nvSpPr>
              <p:cNvPr id="84" name="椭圆 83"/>
              <p:cNvSpPr/>
              <p:nvPr/>
            </p:nvSpPr>
            <p:spPr>
              <a:xfrm>
                <a:off x="7530799" y="5124903"/>
                <a:ext cx="468441" cy="468441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 w="9525">
                <a:noFill/>
              </a:ln>
              <a:effectLst>
                <a:innerShdw blurRad="25400">
                  <a:prstClr val="black">
                    <a:alpha val="3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71" name="Picture 3" descr="\\lianglong\锐普素材库 (H)\png图标\新图标汇总\0124_014[1]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266960">
                <a:off x="7566806" y="5160837"/>
                <a:ext cx="396426" cy="3965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组合 8"/>
            <p:cNvGrpSpPr/>
            <p:nvPr/>
          </p:nvGrpSpPr>
          <p:grpSpPr>
            <a:xfrm>
              <a:off x="6947502" y="5515802"/>
              <a:ext cx="631175" cy="631174"/>
              <a:chOff x="8373667" y="5124903"/>
              <a:chExt cx="468441" cy="468441"/>
            </a:xfrm>
          </p:grpSpPr>
          <p:sp>
            <p:nvSpPr>
              <p:cNvPr id="87" name="椭圆 86"/>
              <p:cNvSpPr/>
              <p:nvPr/>
            </p:nvSpPr>
            <p:spPr>
              <a:xfrm>
                <a:off x="8373667" y="5124903"/>
                <a:ext cx="468441" cy="468441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 w="9525">
                <a:noFill/>
              </a:ln>
              <a:effectLst>
                <a:innerShdw blurRad="25400">
                  <a:prstClr val="black">
                    <a:alpha val="3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70" name="Picture 7" descr="\\lianglong\锐普素材库 (H)\png图标\新图标汇总\200711444613324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6045" y="5177289"/>
                <a:ext cx="363685" cy="363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cxnSp>
        <p:nvCxnSpPr>
          <p:cNvPr id="14" name="直接连接符 13"/>
          <p:cNvCxnSpPr/>
          <p:nvPr/>
        </p:nvCxnSpPr>
        <p:spPr>
          <a:xfrm>
            <a:off x="2999267" y="4563559"/>
            <a:ext cx="6119883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20" dur="20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-11665"/>
            <a:ext cx="12190413" cy="418781"/>
            <a:chOff x="0" y="-11662"/>
            <a:chExt cx="12192000" cy="418684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-11662"/>
              <a:ext cx="12192000" cy="418684"/>
              <a:chOff x="0" y="-11662"/>
              <a:chExt cx="12192000" cy="41868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0" y="-11662"/>
                <a:ext cx="12192000" cy="418684"/>
                <a:chOff x="0" y="-11662"/>
                <a:chExt cx="12192000" cy="418684"/>
              </a:xfrm>
            </p:grpSpPr>
            <p:grpSp>
              <p:nvGrpSpPr>
                <p:cNvPr id="81" name="组合 80"/>
                <p:cNvGrpSpPr/>
                <p:nvPr/>
              </p:nvGrpSpPr>
              <p:grpSpPr>
                <a:xfrm>
                  <a:off x="0" y="-11662"/>
                  <a:ext cx="12192000" cy="418684"/>
                  <a:chOff x="0" y="-11664"/>
                  <a:chExt cx="12192000" cy="418684"/>
                </a:xfrm>
              </p:grpSpPr>
              <p:sp>
                <p:nvSpPr>
                  <p:cNvPr id="113" name="Rectangle 14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5893158" y="-5904822"/>
                    <a:ext cx="405683" cy="12192000"/>
                  </a:xfrm>
                  <a:prstGeom prst="rect">
                    <a:avLst/>
                  </a:prstGeom>
                  <a:solidFill>
                    <a:srgbClr val="0070C0"/>
                  </a:solidFill>
                  <a:ln w="12700">
                    <a:noFill/>
                    <a:miter lim="800000"/>
                  </a:ln>
                  <a:effectLst>
                    <a:outerShdw blurRad="88900" dist="6350" dir="5400000" algn="t" rotWithShape="0">
                      <a:prstClr val="black">
                        <a:alpha val="75000"/>
                      </a:prstClr>
                    </a:outerShdw>
                  </a:effectLst>
                </p:spPr>
                <p:txBody>
                  <a:bodyPr wrap="none" lIns="115692" tIns="56831" rIns="115692" bIns="56831" anchor="ctr"/>
                  <a:lstStyle/>
                  <a:p>
                    <a:pPr algn="r" defTabSz="1167765" eaLnBrk="0" hangingPunct="0"/>
                    <a:r>
                      <a: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rPr>
                      <a:t>		</a:t>
                    </a:r>
                    <a:endParaRPr lang="en-US" sz="1065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Arial Narrow" panose="020B0606020202030204" pitchFamily="-108" charset="0"/>
                    </a:endParaRPr>
                  </a:p>
                </p:txBody>
              </p: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576633" y="-1319"/>
                    <a:ext cx="1828430" cy="400407"/>
                    <a:chOff x="687331" y="2113461"/>
                    <a:chExt cx="1552316" cy="542109"/>
                  </a:xfrm>
                  <a:effectLst>
                    <a:outerShdw blurRad="88900" dist="6350" dir="5400000" algn="t" rotWithShape="0">
                      <a:prstClr val="black">
                        <a:alpha val="50000"/>
                      </a:prstClr>
                    </a:outerShdw>
                  </a:effectLst>
                </p:grpSpPr>
                <p:sp>
                  <p:nvSpPr>
                    <p:cNvPr id="133" name="圆角矩形标注 132"/>
                    <p:cNvSpPr/>
                    <p:nvPr/>
                  </p:nvSpPr>
                  <p:spPr>
                    <a:xfrm>
                      <a:off x="687331" y="2114967"/>
                      <a:ext cx="1552169" cy="540603"/>
                    </a:xfrm>
                    <a:prstGeom prst="wedgeRoundRectCallout">
                      <a:avLst>
                        <a:gd name="adj1" fmla="val -25764"/>
                        <a:gd name="adj2" fmla="val 89709"/>
                        <a:gd name="adj3" fmla="val 16667"/>
                      </a:avLst>
                    </a:prstGeom>
                    <a:gradFill flip="none" rotWithShape="1">
                      <a:gsLst>
                        <a:gs pos="0">
                          <a:srgbClr val="00B0F0"/>
                        </a:gs>
                        <a:gs pos="84000">
                          <a:srgbClr val="0070C0">
                            <a:alpha val="97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4" name="任意多边形 133"/>
                    <p:cNvSpPr/>
                    <p:nvPr/>
                  </p:nvSpPr>
                  <p:spPr>
                    <a:xfrm>
                      <a:off x="692227" y="2113461"/>
                      <a:ext cx="1547420" cy="380584"/>
                    </a:xfrm>
                    <a:custGeom>
                      <a:avLst/>
                      <a:gdLst>
                        <a:gd name="connsiteX0" fmla="*/ 90102 w 1545198"/>
                        <a:gd name="connsiteY0" fmla="*/ 0 h 380584"/>
                        <a:gd name="connsiteX1" fmla="*/ 257533 w 1545198"/>
                        <a:gd name="connsiteY1" fmla="*/ 0 h 380584"/>
                        <a:gd name="connsiteX2" fmla="*/ 643833 w 1545198"/>
                        <a:gd name="connsiteY2" fmla="*/ 0 h 380584"/>
                        <a:gd name="connsiteX3" fmla="*/ 1455096 w 1545198"/>
                        <a:gd name="connsiteY3" fmla="*/ 0 h 380584"/>
                        <a:gd name="connsiteX4" fmla="*/ 1545198 w 1545198"/>
                        <a:gd name="connsiteY4" fmla="*/ 90102 h 380584"/>
                        <a:gd name="connsiteX5" fmla="*/ 1545198 w 1545198"/>
                        <a:gd name="connsiteY5" fmla="*/ 223274 h 380584"/>
                        <a:gd name="connsiteX6" fmla="*/ 1481202 w 1545198"/>
                        <a:gd name="connsiteY6" fmla="*/ 260985 h 380584"/>
                        <a:gd name="connsiteX7" fmla="*/ 777933 w 1545198"/>
                        <a:gd name="connsiteY7" fmla="*/ 380584 h 380584"/>
                        <a:gd name="connsiteX8" fmla="*/ 74664 w 1545198"/>
                        <a:gd name="connsiteY8" fmla="*/ 260985 h 380584"/>
                        <a:gd name="connsiteX9" fmla="*/ 0 w 1545198"/>
                        <a:gd name="connsiteY9" fmla="*/ 216988 h 380584"/>
                        <a:gd name="connsiteX10" fmla="*/ 0 w 1545198"/>
                        <a:gd name="connsiteY10" fmla="*/ 90102 h 380584"/>
                        <a:gd name="connsiteX11" fmla="*/ 90102 w 1545198"/>
                        <a:gd name="connsiteY11" fmla="*/ 0 h 380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45198" h="380584">
                          <a:moveTo>
                            <a:pt x="90102" y="0"/>
                          </a:moveTo>
                          <a:lnTo>
                            <a:pt x="257533" y="0"/>
                          </a:lnTo>
                          <a:lnTo>
                            <a:pt x="643833" y="0"/>
                          </a:lnTo>
                          <a:lnTo>
                            <a:pt x="1455096" y="0"/>
                          </a:lnTo>
                          <a:cubicBezTo>
                            <a:pt x="1504858" y="0"/>
                            <a:pt x="1545198" y="40340"/>
                            <a:pt x="1545198" y="90102"/>
                          </a:cubicBezTo>
                          <a:lnTo>
                            <a:pt x="1545198" y="223274"/>
                          </a:lnTo>
                          <a:lnTo>
                            <a:pt x="1481202" y="260985"/>
                          </a:lnTo>
                          <a:cubicBezTo>
                            <a:pt x="1328790" y="333143"/>
                            <a:pt x="1070683" y="380584"/>
                            <a:pt x="777933" y="380584"/>
                          </a:cubicBezTo>
                          <a:cubicBezTo>
                            <a:pt x="485183" y="380584"/>
                            <a:pt x="227076" y="333143"/>
                            <a:pt x="74664" y="260985"/>
                          </a:cubicBezTo>
                          <a:lnTo>
                            <a:pt x="0" y="216988"/>
                          </a:lnTo>
                          <a:lnTo>
                            <a:pt x="0" y="90102"/>
                          </a:lnTo>
                          <a:cubicBezTo>
                            <a:pt x="0" y="40340"/>
                            <a:pt x="40340" y="0"/>
                            <a:pt x="90102" y="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13000"/>
                          </a:schemeClr>
                        </a:gs>
                      </a:gsLst>
                      <a:lin ang="5400000" scaled="0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pic>
                <p:nvPicPr>
                  <p:cNvPr id="124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1"/>
                  <a:srcRect/>
                  <a:stretch>
                    <a:fillRect/>
                  </a:stretch>
                </p:blipFill>
                <p:spPr bwMode="auto">
                  <a:xfrm>
                    <a:off x="131035" y="82926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26" name="TextBox 73"/>
                  <p:cNvSpPr txBox="1"/>
                  <p:nvPr/>
                </p:nvSpPr>
                <p:spPr>
                  <a:xfrm>
                    <a:off x="1109651" y="6910"/>
                    <a:ext cx="7681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目录</a:t>
                    </a:r>
                    <a:endPara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7" name="TextBox 73"/>
                  <p:cNvSpPr txBox="1"/>
                  <p:nvPr/>
                </p:nvSpPr>
                <p:spPr>
                  <a:xfrm>
                    <a:off x="2934392" y="4895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锐普概况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9" name="TextBox 73"/>
                  <p:cNvSpPr txBox="1"/>
                  <p:nvPr/>
                </p:nvSpPr>
                <p:spPr>
                  <a:xfrm>
                    <a:off x="9361923" y="53077"/>
                    <a:ext cx="104547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锐普社区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0" name="TextBox 73"/>
                  <p:cNvSpPr txBox="1"/>
                  <p:nvPr/>
                </p:nvSpPr>
                <p:spPr>
                  <a:xfrm>
                    <a:off x="7193064" y="5307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锐普地图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2" name="TextBox 73"/>
                  <p:cNvSpPr txBox="1"/>
                  <p:nvPr/>
                </p:nvSpPr>
                <p:spPr>
                  <a:xfrm>
                    <a:off x="11389670" y="53077"/>
                    <a:ext cx="6142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结束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</p:grpSp>
            <p:sp>
              <p:nvSpPr>
                <p:cNvPr id="82" name="Action Button: Forward or Next 23">
                  <a:hlinkClick r:id="" action="ppaction://noaction" highlightClick="1"/>
                </p:cNvPr>
                <p:cNvSpPr/>
                <p:nvPr/>
              </p:nvSpPr>
              <p:spPr>
                <a:xfrm>
                  <a:off x="2329229" y="66933"/>
                  <a:ext cx="23897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Action Button: Forward or Next 25">
                  <a:hlinkClick r:id="" action="ppaction://noaction" highlightClick="1"/>
                </p:cNvPr>
                <p:cNvSpPr/>
                <p:nvPr/>
              </p:nvSpPr>
              <p:spPr>
                <a:xfrm>
                  <a:off x="7123480" y="-1317"/>
                  <a:ext cx="2406649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Action Button: Forward or Next 26">
                  <a:hlinkClick r:id="" action="ppaction://noaction" highlightClick="1"/>
                </p:cNvPr>
                <p:cNvSpPr/>
                <p:nvPr/>
              </p:nvSpPr>
              <p:spPr>
                <a:xfrm>
                  <a:off x="9513196" y="-1317"/>
                  <a:ext cx="25040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436532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11" name="直接连接符 110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接连接符 111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3" name="组合 92"/>
                <p:cNvGrpSpPr/>
                <p:nvPr/>
              </p:nvGrpSpPr>
              <p:grpSpPr>
                <a:xfrm>
                  <a:off x="660976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7" name="直接连接符 106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接连接符 107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组合 93"/>
                <p:cNvGrpSpPr/>
                <p:nvPr/>
              </p:nvGrpSpPr>
              <p:grpSpPr>
                <a:xfrm>
                  <a:off x="88195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5" name="直接连接符 104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接连接符 105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组合 94"/>
                <p:cNvGrpSpPr/>
                <p:nvPr/>
              </p:nvGrpSpPr>
              <p:grpSpPr>
                <a:xfrm>
                  <a:off x="108971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3" name="直接连接符 102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接连接符 103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组合 95"/>
                <p:cNvGrpSpPr/>
                <p:nvPr/>
              </p:nvGrpSpPr>
              <p:grpSpPr>
                <a:xfrm>
                  <a:off x="2415348" y="110472"/>
                  <a:ext cx="1969955" cy="225484"/>
                  <a:chOff x="2329229" y="842300"/>
                  <a:chExt cx="1969955" cy="288000"/>
                </a:xfrm>
              </p:grpSpPr>
              <p:cxnSp>
                <p:nvCxnSpPr>
                  <p:cNvPr id="100" name="直接连接符 99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接连接符 100"/>
                  <p:cNvCxnSpPr/>
                  <p:nvPr/>
                </p:nvCxnSpPr>
                <p:spPr>
                  <a:xfrm>
                    <a:off x="4299184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组合 96"/>
                <p:cNvGrpSpPr/>
                <p:nvPr/>
              </p:nvGrpSpPr>
              <p:grpSpPr>
                <a:xfrm>
                  <a:off x="581748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98" name="直接连接符 97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连接符 98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35" name="直接连接符 134"/>
              <p:cNvCxnSpPr/>
              <p:nvPr/>
            </p:nvCxnSpPr>
            <p:spPr>
              <a:xfrm>
                <a:off x="2425590" y="110472"/>
                <a:ext cx="0" cy="225484"/>
              </a:xfrm>
              <a:prstGeom prst="line">
                <a:avLst/>
              </a:prstGeom>
              <a:ln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TextBox 73"/>
            <p:cNvSpPr txBox="1"/>
            <p:nvPr/>
          </p:nvSpPr>
          <p:spPr>
            <a:xfrm>
              <a:off x="5025007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02766" y="4898941"/>
            <a:ext cx="5378267" cy="768514"/>
            <a:chOff x="3603234" y="4897807"/>
            <a:chExt cx="5378967" cy="768336"/>
          </a:xfrm>
        </p:grpSpPr>
        <p:grpSp>
          <p:nvGrpSpPr>
            <p:cNvPr id="194" name="组合 193"/>
            <p:cNvGrpSpPr/>
            <p:nvPr/>
          </p:nvGrpSpPr>
          <p:grpSpPr>
            <a:xfrm>
              <a:off x="3603234" y="4915611"/>
              <a:ext cx="5378966" cy="750532"/>
              <a:chOff x="4134227" y="1395837"/>
              <a:chExt cx="5378966" cy="750532"/>
            </a:xfrm>
          </p:grpSpPr>
          <p:sp>
            <p:nvSpPr>
              <p:cNvPr id="196" name="任意多边形 19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任意多边形 196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95" name="任意多边形 194"/>
            <p:cNvSpPr/>
            <p:nvPr/>
          </p:nvSpPr>
          <p:spPr>
            <a:xfrm>
              <a:off x="3659037" y="4897807"/>
              <a:ext cx="5323164" cy="439275"/>
            </a:xfrm>
            <a:custGeom>
              <a:avLst/>
              <a:gdLst>
                <a:gd name="connsiteX0" fmla="*/ 289385 w 5317509"/>
                <a:gd name="connsiteY0" fmla="*/ 0 h 436897"/>
                <a:gd name="connsiteX1" fmla="*/ 462706 w 5317509"/>
                <a:gd name="connsiteY1" fmla="*/ 52942 h 436897"/>
                <a:gd name="connsiteX2" fmla="*/ 501529 w 5317509"/>
                <a:gd name="connsiteY2" fmla="*/ 88219 h 436897"/>
                <a:gd name="connsiteX3" fmla="*/ 502982 w 5317509"/>
                <a:gd name="connsiteY3" fmla="*/ 87439 h 436897"/>
                <a:gd name="connsiteX4" fmla="*/ 520084 w 5317509"/>
                <a:gd name="connsiteY4" fmla="*/ 83265 h 436897"/>
                <a:gd name="connsiteX5" fmla="*/ 5285012 w 5317509"/>
                <a:gd name="connsiteY5" fmla="*/ 82020 h 436897"/>
                <a:gd name="connsiteX6" fmla="*/ 5317509 w 5317509"/>
                <a:gd name="connsiteY6" fmla="*/ 106013 h 436897"/>
                <a:gd name="connsiteX7" fmla="*/ 5317509 w 5317509"/>
                <a:gd name="connsiteY7" fmla="*/ 279322 h 436897"/>
                <a:gd name="connsiteX8" fmla="*/ 4993401 w 5317509"/>
                <a:gd name="connsiteY8" fmla="*/ 310442 h 436897"/>
                <a:gd name="connsiteX9" fmla="*/ 2724636 w 5317509"/>
                <a:gd name="connsiteY9" fmla="*/ 384890 h 436897"/>
                <a:gd name="connsiteX10" fmla="*/ 931230 w 5317509"/>
                <a:gd name="connsiteY10" fmla="*/ 344517 h 436897"/>
                <a:gd name="connsiteX11" fmla="*/ 546225 w 5317509"/>
                <a:gd name="connsiteY11" fmla="*/ 312456 h 436897"/>
                <a:gd name="connsiteX12" fmla="*/ 539168 w 5317509"/>
                <a:gd name="connsiteY12" fmla="*/ 324088 h 436897"/>
                <a:gd name="connsiteX13" fmla="*/ 299961 w 5317509"/>
                <a:gd name="connsiteY13" fmla="*/ 436897 h 436897"/>
                <a:gd name="connsiteX14" fmla="*/ 14327 w 5317509"/>
                <a:gd name="connsiteY14" fmla="*/ 247566 h 436897"/>
                <a:gd name="connsiteX15" fmla="*/ 0 w 5317509"/>
                <a:gd name="connsiteY15" fmla="*/ 201413 h 436897"/>
                <a:gd name="connsiteX16" fmla="*/ 3751 w 5317509"/>
                <a:gd name="connsiteY16" fmla="*/ 189331 h 436897"/>
                <a:gd name="connsiteX17" fmla="*/ 289385 w 5317509"/>
                <a:gd name="connsiteY17" fmla="*/ 0 h 43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7509" h="436897">
                  <a:moveTo>
                    <a:pt x="289385" y="0"/>
                  </a:moveTo>
                  <a:cubicBezTo>
                    <a:pt x="353587" y="0"/>
                    <a:pt x="413230" y="19517"/>
                    <a:pt x="462706" y="52942"/>
                  </a:cubicBezTo>
                  <a:lnTo>
                    <a:pt x="501529" y="88219"/>
                  </a:lnTo>
                  <a:lnTo>
                    <a:pt x="502982" y="87439"/>
                  </a:lnTo>
                  <a:cubicBezTo>
                    <a:pt x="512469" y="83318"/>
                    <a:pt x="518843" y="81703"/>
                    <a:pt x="520084" y="83265"/>
                  </a:cubicBezTo>
                  <a:lnTo>
                    <a:pt x="5285012" y="82020"/>
                  </a:lnTo>
                  <a:cubicBezTo>
                    <a:pt x="5302960" y="82020"/>
                    <a:pt x="5317509" y="92762"/>
                    <a:pt x="5317509" y="106013"/>
                  </a:cubicBezTo>
                  <a:lnTo>
                    <a:pt x="5317509" y="279322"/>
                  </a:lnTo>
                  <a:lnTo>
                    <a:pt x="4993401" y="310442"/>
                  </a:lnTo>
                  <a:cubicBezTo>
                    <a:pt x="4412774" y="356440"/>
                    <a:pt x="3610644" y="384890"/>
                    <a:pt x="2724636" y="384890"/>
                  </a:cubicBezTo>
                  <a:cubicBezTo>
                    <a:pt x="2167853" y="385069"/>
                    <a:pt x="1423576" y="372180"/>
                    <a:pt x="931230" y="344517"/>
                  </a:cubicBezTo>
                  <a:lnTo>
                    <a:pt x="546225" y="312456"/>
                  </a:lnTo>
                  <a:lnTo>
                    <a:pt x="539168" y="324088"/>
                  </a:lnTo>
                  <a:cubicBezTo>
                    <a:pt x="482311" y="392983"/>
                    <a:pt x="396264" y="436897"/>
                    <a:pt x="299961" y="436897"/>
                  </a:cubicBezTo>
                  <a:cubicBezTo>
                    <a:pt x="171557" y="436897"/>
                    <a:pt x="61386" y="358828"/>
                    <a:pt x="14327" y="247566"/>
                  </a:cubicBezTo>
                  <a:lnTo>
                    <a:pt x="0" y="201413"/>
                  </a:lnTo>
                  <a:lnTo>
                    <a:pt x="3751" y="189331"/>
                  </a:lnTo>
                  <a:cubicBezTo>
                    <a:pt x="50810" y="78069"/>
                    <a:pt x="160980" y="0"/>
                    <a:pt x="289385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3" name="TextBox 73"/>
            <p:cNvSpPr txBox="1"/>
            <p:nvPr/>
          </p:nvSpPr>
          <p:spPr>
            <a:xfrm>
              <a:off x="4440698" y="5060045"/>
              <a:ext cx="16553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结   束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200" name="Picture 3" descr="\\lianglong\锐普素材库 (H)\png图标\新图标汇总\0124_0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66960">
              <a:off x="3729722" y="5040297"/>
              <a:ext cx="446021" cy="44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" name="TextBox 73"/>
            <p:cNvSpPr txBox="1"/>
            <p:nvPr/>
          </p:nvSpPr>
          <p:spPr>
            <a:xfrm>
              <a:off x="6006849" y="5121600"/>
              <a:ext cx="1186216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THE END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602766" y="1378352"/>
            <a:ext cx="5378267" cy="768514"/>
            <a:chOff x="3603234" y="1378033"/>
            <a:chExt cx="5378967" cy="768336"/>
          </a:xfrm>
        </p:grpSpPr>
        <p:grpSp>
          <p:nvGrpSpPr>
            <p:cNvPr id="85" name="组合 84"/>
            <p:cNvGrpSpPr/>
            <p:nvPr/>
          </p:nvGrpSpPr>
          <p:grpSpPr>
            <a:xfrm>
              <a:off x="3603234" y="1378033"/>
              <a:ext cx="5378967" cy="768336"/>
              <a:chOff x="4134227" y="1378033"/>
              <a:chExt cx="5378967" cy="768336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02" name="任意多边形 101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3" name="组合 82"/>
                <p:cNvGrpSpPr/>
                <p:nvPr/>
              </p:nvGrpSpPr>
              <p:grpSpPr>
                <a:xfrm>
                  <a:off x="4159882" y="1445036"/>
                  <a:ext cx="578187" cy="701333"/>
                  <a:chOff x="4159882" y="1445036"/>
                  <a:chExt cx="578187" cy="701333"/>
                </a:xfrm>
              </p:grpSpPr>
              <p:sp>
                <p:nvSpPr>
                  <p:cNvPr id="60" name="任意多边形 59"/>
                  <p:cNvSpPr/>
                  <p:nvPr/>
                </p:nvSpPr>
                <p:spPr>
                  <a:xfrm>
                    <a:off x="4159882" y="1445036"/>
                    <a:ext cx="578187" cy="701333"/>
                  </a:xfrm>
                  <a:custGeom>
                    <a:avLst/>
                    <a:gdLst>
                      <a:gd name="connsiteX0" fmla="*/ 1012231 w 2024462"/>
                      <a:gd name="connsiteY0" fmla="*/ 0 h 2180458"/>
                      <a:gd name="connsiteX1" fmla="*/ 2024462 w 2024462"/>
                      <a:gd name="connsiteY1" fmla="*/ 1012231 h 2180458"/>
                      <a:gd name="connsiteX2" fmla="*/ 1012231 w 2024462"/>
                      <a:gd name="connsiteY2" fmla="*/ 2024462 h 2180458"/>
                      <a:gd name="connsiteX3" fmla="*/ 910634 w 2024462"/>
                      <a:gd name="connsiteY3" fmla="*/ 2019332 h 2180458"/>
                      <a:gd name="connsiteX4" fmla="*/ 816231 w 2024462"/>
                      <a:gd name="connsiteY4" fmla="*/ 2180458 h 2180458"/>
                      <a:gd name="connsiteX5" fmla="*/ 722208 w 2024462"/>
                      <a:gd name="connsiteY5" fmla="*/ 1981778 h 2180458"/>
                      <a:gd name="connsiteX6" fmla="*/ 711225 w 2024462"/>
                      <a:gd name="connsiteY6" fmla="*/ 1978954 h 2180458"/>
                      <a:gd name="connsiteX7" fmla="*/ 0 w 2024462"/>
                      <a:gd name="connsiteY7" fmla="*/ 1012231 h 2180458"/>
                      <a:gd name="connsiteX8" fmla="*/ 1012231 w 2024462"/>
                      <a:gd name="connsiteY8" fmla="*/ 0 h 2180458"/>
                      <a:gd name="connsiteX0-1" fmla="*/ 1012231 w 2024462"/>
                      <a:gd name="connsiteY0-2" fmla="*/ 0 h 2637658"/>
                      <a:gd name="connsiteX1-3" fmla="*/ 2024462 w 2024462"/>
                      <a:gd name="connsiteY1-4" fmla="*/ 1012231 h 2637658"/>
                      <a:gd name="connsiteX2-5" fmla="*/ 1012231 w 2024462"/>
                      <a:gd name="connsiteY2-6" fmla="*/ 2024462 h 2637658"/>
                      <a:gd name="connsiteX3-7" fmla="*/ 910634 w 2024462"/>
                      <a:gd name="connsiteY3-8" fmla="*/ 2019332 h 2637658"/>
                      <a:gd name="connsiteX4-9" fmla="*/ 790831 w 2024462"/>
                      <a:gd name="connsiteY4-10" fmla="*/ 2637658 h 2637658"/>
                      <a:gd name="connsiteX5-11" fmla="*/ 722208 w 2024462"/>
                      <a:gd name="connsiteY5-12" fmla="*/ 1981778 h 2637658"/>
                      <a:gd name="connsiteX6-13" fmla="*/ 711225 w 2024462"/>
                      <a:gd name="connsiteY6-14" fmla="*/ 1978954 h 2637658"/>
                      <a:gd name="connsiteX7-15" fmla="*/ 0 w 2024462"/>
                      <a:gd name="connsiteY7-16" fmla="*/ 1012231 h 2637658"/>
                      <a:gd name="connsiteX8-17" fmla="*/ 1012231 w 2024462"/>
                      <a:gd name="connsiteY8-18" fmla="*/ 0 h 2637658"/>
                      <a:gd name="connsiteX0-19" fmla="*/ 1012231 w 2024462"/>
                      <a:gd name="connsiteY0-20" fmla="*/ 0 h 2637658"/>
                      <a:gd name="connsiteX1-21" fmla="*/ 2024462 w 2024462"/>
                      <a:gd name="connsiteY1-22" fmla="*/ 1012231 h 2637658"/>
                      <a:gd name="connsiteX2-23" fmla="*/ 1012231 w 2024462"/>
                      <a:gd name="connsiteY2-24" fmla="*/ 2024462 h 2637658"/>
                      <a:gd name="connsiteX3-25" fmla="*/ 999534 w 2024462"/>
                      <a:gd name="connsiteY3-26" fmla="*/ 2032032 h 2637658"/>
                      <a:gd name="connsiteX4-27" fmla="*/ 790831 w 2024462"/>
                      <a:gd name="connsiteY4-28" fmla="*/ 2637658 h 2637658"/>
                      <a:gd name="connsiteX5-29" fmla="*/ 722208 w 2024462"/>
                      <a:gd name="connsiteY5-30" fmla="*/ 1981778 h 2637658"/>
                      <a:gd name="connsiteX6-31" fmla="*/ 711225 w 2024462"/>
                      <a:gd name="connsiteY6-32" fmla="*/ 1978954 h 2637658"/>
                      <a:gd name="connsiteX7-33" fmla="*/ 0 w 2024462"/>
                      <a:gd name="connsiteY7-34" fmla="*/ 1012231 h 2637658"/>
                      <a:gd name="connsiteX8-35" fmla="*/ 1012231 w 2024462"/>
                      <a:gd name="connsiteY8-36" fmla="*/ 0 h 2637658"/>
                      <a:gd name="connsiteX0-37" fmla="*/ 1012231 w 2024462"/>
                      <a:gd name="connsiteY0-38" fmla="*/ 0 h 2455645"/>
                      <a:gd name="connsiteX1-39" fmla="*/ 2024462 w 2024462"/>
                      <a:gd name="connsiteY1-40" fmla="*/ 1012231 h 2455645"/>
                      <a:gd name="connsiteX2-41" fmla="*/ 1012231 w 2024462"/>
                      <a:gd name="connsiteY2-42" fmla="*/ 2024462 h 2455645"/>
                      <a:gd name="connsiteX3-43" fmla="*/ 999534 w 2024462"/>
                      <a:gd name="connsiteY3-44" fmla="*/ 2032032 h 2455645"/>
                      <a:gd name="connsiteX4-45" fmla="*/ 818833 w 2024462"/>
                      <a:gd name="connsiteY4-46" fmla="*/ 2455645 h 2455645"/>
                      <a:gd name="connsiteX5-47" fmla="*/ 722208 w 2024462"/>
                      <a:gd name="connsiteY5-48" fmla="*/ 1981778 h 2455645"/>
                      <a:gd name="connsiteX6-49" fmla="*/ 711225 w 2024462"/>
                      <a:gd name="connsiteY6-50" fmla="*/ 1978954 h 2455645"/>
                      <a:gd name="connsiteX7-51" fmla="*/ 0 w 2024462"/>
                      <a:gd name="connsiteY7-52" fmla="*/ 1012231 h 2455645"/>
                      <a:gd name="connsiteX8-53" fmla="*/ 1012231 w 2024462"/>
                      <a:gd name="connsiteY8-54" fmla="*/ 0 h 245564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</a:cxnLst>
                    <a:rect l="l" t="t" r="r" b="b"/>
                    <a:pathLst>
                      <a:path w="2024462" h="2455645">
                        <a:moveTo>
                          <a:pt x="1012231" y="0"/>
                        </a:moveTo>
                        <a:cubicBezTo>
                          <a:pt x="1571271" y="0"/>
                          <a:pt x="2024462" y="453191"/>
                          <a:pt x="2024462" y="1012231"/>
                        </a:cubicBezTo>
                        <a:cubicBezTo>
                          <a:pt x="2024462" y="1571271"/>
                          <a:pt x="1571271" y="2024462"/>
                          <a:pt x="1012231" y="2024462"/>
                        </a:cubicBezTo>
                        <a:lnTo>
                          <a:pt x="999534" y="2032032"/>
                        </a:lnTo>
                        <a:lnTo>
                          <a:pt x="818833" y="2455645"/>
                        </a:lnTo>
                        <a:lnTo>
                          <a:pt x="722208" y="1981778"/>
                        </a:lnTo>
                        <a:lnTo>
                          <a:pt x="711225" y="1978954"/>
                        </a:lnTo>
                        <a:cubicBezTo>
                          <a:pt x="299177" y="1850794"/>
                          <a:pt x="0" y="1466451"/>
                          <a:pt x="0" y="1012231"/>
                        </a:cubicBezTo>
                        <a:cubicBezTo>
                          <a:pt x="0" y="453191"/>
                          <a:pt x="453191" y="0"/>
                          <a:pt x="101223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rgbClr val="1075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srgbClr val="FF0000"/>
                      </a:solidFill>
                    </a:endParaRPr>
                  </a:p>
                </p:txBody>
              </p:sp>
              <p:pic>
                <p:nvPicPr>
                  <p:cNvPr id="118" name="Picture 6" descr="\\lianglong\锐普素材库 (H)\png图标\新图标汇总\200712119418770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27949" y="1539413"/>
                    <a:ext cx="473940" cy="4738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109" name="任意多边形 108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5" name="TextBox 73"/>
            <p:cNvSpPr txBox="1"/>
            <p:nvPr/>
          </p:nvSpPr>
          <p:spPr>
            <a:xfrm>
              <a:off x="4440699" y="1536074"/>
              <a:ext cx="1701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006847" y="1597629"/>
              <a:ext cx="19682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OVERVIEW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602766" y="2258500"/>
            <a:ext cx="5378267" cy="768514"/>
            <a:chOff x="3603234" y="2257977"/>
            <a:chExt cx="5378967" cy="768336"/>
          </a:xfrm>
        </p:grpSpPr>
        <p:grpSp>
          <p:nvGrpSpPr>
            <p:cNvPr id="116" name="组合 115"/>
            <p:cNvGrpSpPr/>
            <p:nvPr/>
          </p:nvGrpSpPr>
          <p:grpSpPr>
            <a:xfrm>
              <a:off x="3603234" y="2257977"/>
              <a:ext cx="5378967" cy="768336"/>
              <a:chOff x="4134227" y="1378033"/>
              <a:chExt cx="5378967" cy="768336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21" name="任意多边形 120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" name="任意多边形 122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20" name="任意多边形 119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7" name="TextBox 73"/>
            <p:cNvSpPr txBox="1"/>
            <p:nvPr/>
          </p:nvSpPr>
          <p:spPr>
            <a:xfrm>
              <a:off x="4440698" y="2390114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28" name="Picture 5" descr="\\lianglong\锐普素材库 (H)\png图标\新图标汇总\200712119172819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">
              <a:off x="3692495" y="2410498"/>
              <a:ext cx="462541" cy="46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6006848" y="2451669"/>
              <a:ext cx="16433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STATUS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02766" y="3138648"/>
            <a:ext cx="5378267" cy="768514"/>
            <a:chOff x="3603234" y="3137921"/>
            <a:chExt cx="5378967" cy="768336"/>
          </a:xfrm>
        </p:grpSpPr>
        <p:grpSp>
          <p:nvGrpSpPr>
            <p:cNvPr id="174" name="组合 173"/>
            <p:cNvGrpSpPr/>
            <p:nvPr/>
          </p:nvGrpSpPr>
          <p:grpSpPr>
            <a:xfrm>
              <a:off x="3603234" y="3155725"/>
              <a:ext cx="5378966" cy="750532"/>
              <a:chOff x="4134227" y="1395837"/>
              <a:chExt cx="5378966" cy="750532"/>
            </a:xfrm>
          </p:grpSpPr>
          <p:sp>
            <p:nvSpPr>
              <p:cNvPr id="176" name="任意多边形 17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任意多边形 177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659037" y="3137921"/>
              <a:ext cx="5323164" cy="612941"/>
              <a:chOff x="3659037" y="3137921"/>
              <a:chExt cx="5323164" cy="612941"/>
            </a:xfrm>
          </p:grpSpPr>
          <p:sp>
            <p:nvSpPr>
              <p:cNvPr id="175" name="任意多边形 174"/>
              <p:cNvSpPr/>
              <p:nvPr/>
            </p:nvSpPr>
            <p:spPr>
              <a:xfrm>
                <a:off x="3659037" y="3137921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TextBox 73"/>
              <p:cNvSpPr txBox="1"/>
              <p:nvPr/>
            </p:nvSpPr>
            <p:spPr>
              <a:xfrm>
                <a:off x="4440699" y="3289197"/>
                <a:ext cx="17753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2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锐普地图</a:t>
                </a:r>
                <a:endParaRPr lang="zh-CN" altLang="en-US" sz="1600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198" name="Picture 2" descr="\\lianglong\锐普素材库 (H)\png图标\新图标汇总\0124_008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2831" y="3319254"/>
                <a:ext cx="422190" cy="422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" name="矩形 85"/>
              <p:cNvSpPr/>
              <p:nvPr/>
            </p:nvSpPr>
            <p:spPr>
              <a:xfrm>
                <a:off x="6006847" y="3350752"/>
                <a:ext cx="131157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1600" i="1" dirty="0">
                    <a:solidFill>
                      <a:prstClr val="white">
                        <a:alpha val="90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MAP</a:t>
                </a:r>
                <a:endParaRPr lang="zh-CN" altLang="en-US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602766" y="4018795"/>
            <a:ext cx="5378267" cy="768514"/>
            <a:chOff x="3603234" y="4017865"/>
            <a:chExt cx="5378967" cy="768336"/>
          </a:xfrm>
        </p:grpSpPr>
        <p:grpSp>
          <p:nvGrpSpPr>
            <p:cNvPr id="183" name="组合 182"/>
            <p:cNvGrpSpPr/>
            <p:nvPr/>
          </p:nvGrpSpPr>
          <p:grpSpPr>
            <a:xfrm>
              <a:off x="3603234" y="4017865"/>
              <a:ext cx="5378967" cy="768336"/>
              <a:chOff x="4134227" y="1378033"/>
              <a:chExt cx="5378967" cy="768336"/>
            </a:xfrm>
          </p:grpSpPr>
          <p:grpSp>
            <p:nvGrpSpPr>
              <p:cNvPr id="185" name="组合 184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87" name="任意多边形 186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任意多边形 187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86" name="任意多边形 185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4" name="TextBox 73"/>
            <p:cNvSpPr txBox="1"/>
            <p:nvPr/>
          </p:nvSpPr>
          <p:spPr>
            <a:xfrm>
              <a:off x="4440698" y="4154677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锐普社区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99" name="Picture 7" descr="\\lianglong\锐普素材库 (H)\png图标\新图标汇总\20071144461332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956" y="4156844"/>
              <a:ext cx="442509" cy="442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矩形 86"/>
            <p:cNvSpPr/>
            <p:nvPr/>
          </p:nvSpPr>
          <p:spPr>
            <a:xfrm>
              <a:off x="6006848" y="4216232"/>
              <a:ext cx="21323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COMMUNITY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/>
          <p:cNvGrpSpPr/>
          <p:nvPr/>
        </p:nvGrpSpPr>
        <p:grpSpPr>
          <a:xfrm>
            <a:off x="7310187" y="809608"/>
            <a:ext cx="4330382" cy="1065619"/>
            <a:chOff x="4224292" y="761796"/>
            <a:chExt cx="4330946" cy="1065372"/>
          </a:xfrm>
        </p:grpSpPr>
        <p:sp>
          <p:nvSpPr>
            <p:cNvPr id="176" name="TextBox 73"/>
            <p:cNvSpPr txBox="1"/>
            <p:nvPr/>
          </p:nvSpPr>
          <p:spPr>
            <a:xfrm>
              <a:off x="6613918" y="761796"/>
              <a:ext cx="1941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2000" dirty="0">
                <a:solidFill>
                  <a:srgbClr val="00497D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4224292" y="1334725"/>
              <a:ext cx="4330946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400"/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914400"/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矩形 177"/>
            <p:cNvSpPr/>
            <p:nvPr/>
          </p:nvSpPr>
          <p:spPr bwMode="auto">
            <a:xfrm>
              <a:off x="6629711" y="1051455"/>
              <a:ext cx="19255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100" spc="130" dirty="0">
                  <a:solidFill>
                    <a:srgbClr val="0B5182"/>
                  </a:solidFill>
                </a:rPr>
                <a:t>Click on add the theme</a:t>
              </a:r>
              <a:endParaRPr lang="zh-CN" altLang="en-US" sz="1100" spc="130" dirty="0">
                <a:solidFill>
                  <a:srgbClr val="0B5182"/>
                </a:solidFill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" y="-11663"/>
            <a:ext cx="12190413" cy="411218"/>
            <a:chOff x="0" y="-11662"/>
            <a:chExt cx="12192000" cy="411123"/>
          </a:xfrm>
        </p:grpSpPr>
        <p:grpSp>
          <p:nvGrpSpPr>
            <p:cNvPr id="179" name="组合 178"/>
            <p:cNvGrpSpPr/>
            <p:nvPr/>
          </p:nvGrpSpPr>
          <p:grpSpPr>
            <a:xfrm>
              <a:off x="0" y="-11662"/>
              <a:ext cx="12192000" cy="411123"/>
              <a:chOff x="0" y="-11662"/>
              <a:chExt cx="12192000" cy="411123"/>
            </a:xfrm>
          </p:grpSpPr>
          <p:grpSp>
            <p:nvGrpSpPr>
              <p:cNvPr id="180" name="组合 179"/>
              <p:cNvGrpSpPr/>
              <p:nvPr/>
            </p:nvGrpSpPr>
            <p:grpSpPr>
              <a:xfrm>
                <a:off x="0" y="-11662"/>
                <a:ext cx="12192000" cy="411123"/>
                <a:chOff x="0" y="-11662"/>
                <a:chExt cx="12192000" cy="411123"/>
              </a:xfrm>
            </p:grpSpPr>
            <p:grpSp>
              <p:nvGrpSpPr>
                <p:cNvPr id="182" name="组合 181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184" name="组合 183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2"/>
                    <a:chExt cx="12192000" cy="410752"/>
                  </a:xfrm>
                </p:grpSpPr>
                <p:grpSp>
                  <p:nvGrpSpPr>
                    <p:cNvPr id="186" name="组合 185"/>
                    <p:cNvGrpSpPr/>
                    <p:nvPr/>
                  </p:nvGrpSpPr>
                  <p:grpSpPr>
                    <a:xfrm>
                      <a:off x="0" y="-11662"/>
                      <a:ext cx="12192000" cy="410752"/>
                      <a:chOff x="0" y="-11664"/>
                      <a:chExt cx="12192000" cy="410752"/>
                    </a:xfrm>
                  </p:grpSpPr>
                  <p:sp>
                    <p:nvSpPr>
                      <p:cNvPr id="208" name="Rectangle 14"/>
                      <p:cNvSpPr>
                        <a:spLocks noChangeArrowheads="1"/>
                      </p:cNvSpPr>
                      <p:nvPr/>
                    </p:nvSpPr>
                    <p:spPr bwMode="auto">
                      <a:xfrm rot="16200000">
                        <a:off x="5893158" y="-5904822"/>
                        <a:ext cx="405683" cy="12192000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 w="12700">
                        <a:noFill/>
                        <a:miter lim="800000"/>
                      </a:ln>
                      <a:effectLst>
                        <a:outerShdw blurRad="88900" dist="6350" dir="5400000" algn="t" rotWithShape="0">
                          <a:prstClr val="black">
                            <a:alpha val="75000"/>
                          </a:prstClr>
                        </a:outerShdw>
                      </a:effectLst>
                    </p:spPr>
                    <p:txBody>
                      <a:bodyPr wrap="none" lIns="115692" tIns="56831" rIns="115692" bIns="56831" anchor="ctr"/>
                      <a:lstStyle/>
                      <a:p>
                        <a:pPr algn="r" defTabSz="1167765" eaLnBrk="0" hangingPunct="0"/>
                        <a:r>
                          <a: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rPr>
                          <a:t>		</a:t>
                        </a:r>
                        <a:endPara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endParaRPr>
                      </a:p>
                    </p:txBody>
                  </p:sp>
                  <p:grpSp>
                    <p:nvGrpSpPr>
                      <p:cNvPr id="209" name="组合 208"/>
                      <p:cNvGrpSpPr/>
                      <p:nvPr/>
                    </p:nvGrpSpPr>
                    <p:grpSpPr>
                      <a:xfrm>
                        <a:off x="4369146" y="-1319"/>
                        <a:ext cx="2251991" cy="400407"/>
                        <a:chOff x="3907130" y="2113461"/>
                        <a:chExt cx="1911914" cy="542109"/>
                      </a:xfrm>
                      <a:effectLst>
                        <a:outerShdw blurRad="88900" dist="635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</p:grpSpPr>
                    <p:sp>
                      <p:nvSpPr>
                        <p:cNvPr id="215" name="圆角矩形标注 214"/>
                        <p:cNvSpPr/>
                        <p:nvPr/>
                      </p:nvSpPr>
                      <p:spPr>
                        <a:xfrm>
                          <a:off x="3907130" y="2114967"/>
                          <a:ext cx="1911914" cy="540603"/>
                        </a:xfrm>
                        <a:prstGeom prst="wedgeRoundRectCallout">
                          <a:avLst>
                            <a:gd name="adj1" fmla="val -25764"/>
                            <a:gd name="adj2" fmla="val 89709"/>
                            <a:gd name="adj3" fmla="val 16667"/>
                          </a:avLst>
                        </a:prstGeom>
                        <a:gradFill flip="none" rotWithShape="1">
                          <a:gsLst>
                            <a:gs pos="0">
                              <a:srgbClr val="00B0F0"/>
                            </a:gs>
                            <a:gs pos="84000">
                              <a:srgbClr val="0070C0">
                                <a:alpha val="97000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16" name="任意多边形 215"/>
                        <p:cNvSpPr/>
                        <p:nvPr/>
                      </p:nvSpPr>
                      <p:spPr>
                        <a:xfrm>
                          <a:off x="3912025" y="2113461"/>
                          <a:ext cx="1906063" cy="380584"/>
                        </a:xfrm>
                        <a:custGeom>
                          <a:avLst/>
                          <a:gdLst>
                            <a:gd name="connsiteX0" fmla="*/ 90102 w 1545198"/>
                            <a:gd name="connsiteY0" fmla="*/ 0 h 380584"/>
                            <a:gd name="connsiteX1" fmla="*/ 257533 w 1545198"/>
                            <a:gd name="connsiteY1" fmla="*/ 0 h 380584"/>
                            <a:gd name="connsiteX2" fmla="*/ 643833 w 1545198"/>
                            <a:gd name="connsiteY2" fmla="*/ 0 h 380584"/>
                            <a:gd name="connsiteX3" fmla="*/ 1455096 w 1545198"/>
                            <a:gd name="connsiteY3" fmla="*/ 0 h 380584"/>
                            <a:gd name="connsiteX4" fmla="*/ 1545198 w 1545198"/>
                            <a:gd name="connsiteY4" fmla="*/ 90102 h 380584"/>
                            <a:gd name="connsiteX5" fmla="*/ 1545198 w 1545198"/>
                            <a:gd name="connsiteY5" fmla="*/ 223274 h 380584"/>
                            <a:gd name="connsiteX6" fmla="*/ 1481202 w 1545198"/>
                            <a:gd name="connsiteY6" fmla="*/ 260985 h 380584"/>
                            <a:gd name="connsiteX7" fmla="*/ 777933 w 1545198"/>
                            <a:gd name="connsiteY7" fmla="*/ 380584 h 380584"/>
                            <a:gd name="connsiteX8" fmla="*/ 74664 w 1545198"/>
                            <a:gd name="connsiteY8" fmla="*/ 260985 h 380584"/>
                            <a:gd name="connsiteX9" fmla="*/ 0 w 1545198"/>
                            <a:gd name="connsiteY9" fmla="*/ 216988 h 380584"/>
                            <a:gd name="connsiteX10" fmla="*/ 0 w 1545198"/>
                            <a:gd name="connsiteY10" fmla="*/ 90102 h 380584"/>
                            <a:gd name="connsiteX11" fmla="*/ 90102 w 1545198"/>
                            <a:gd name="connsiteY11" fmla="*/ 0 h 3805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1545198" h="380584">
                              <a:moveTo>
                                <a:pt x="90102" y="0"/>
                              </a:moveTo>
                              <a:lnTo>
                                <a:pt x="257533" y="0"/>
                              </a:lnTo>
                              <a:lnTo>
                                <a:pt x="643833" y="0"/>
                              </a:lnTo>
                              <a:lnTo>
                                <a:pt x="1455096" y="0"/>
                              </a:lnTo>
                              <a:cubicBezTo>
                                <a:pt x="1504858" y="0"/>
                                <a:pt x="1545198" y="40340"/>
                                <a:pt x="1545198" y="90102"/>
                              </a:cubicBezTo>
                              <a:lnTo>
                                <a:pt x="1545198" y="223274"/>
                              </a:lnTo>
                              <a:lnTo>
                                <a:pt x="1481202" y="260985"/>
                              </a:lnTo>
                              <a:cubicBezTo>
                                <a:pt x="1328790" y="333143"/>
                                <a:pt x="1070683" y="380584"/>
                                <a:pt x="777933" y="380584"/>
                              </a:cubicBezTo>
                              <a:cubicBezTo>
                                <a:pt x="485183" y="380584"/>
                                <a:pt x="227076" y="333143"/>
                                <a:pt x="74664" y="260985"/>
                              </a:cubicBezTo>
                              <a:lnTo>
                                <a:pt x="0" y="216988"/>
                              </a:lnTo>
                              <a:lnTo>
                                <a:pt x="0" y="90102"/>
                              </a:lnTo>
                              <a:cubicBezTo>
                                <a:pt x="0" y="40340"/>
                                <a:pt x="40340" y="0"/>
                                <a:pt x="90102" y="0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chemeClr val="bg1">
                                <a:alpha val="0"/>
                              </a:schemeClr>
                            </a:gs>
                            <a:gs pos="100000">
                              <a:schemeClr val="bg1">
                                <a:alpha val="13000"/>
                              </a:schemeClr>
                            </a:gs>
                          </a:gsLst>
                          <a:lin ang="5400000" scaled="0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210" name="TextBox 73"/>
                      <p:cNvSpPr txBox="1"/>
                      <p:nvPr/>
                    </p:nvSpPr>
                    <p:spPr>
                      <a:xfrm>
                        <a:off x="1186595" y="46134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目录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212" name="TextBox 73"/>
                      <p:cNvSpPr txBox="1"/>
                      <p:nvPr/>
                    </p:nvSpPr>
                    <p:spPr>
                      <a:xfrm>
                        <a:off x="9361923" y="53077"/>
                        <a:ext cx="1045478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锐普社区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213" name="TextBox 73"/>
                      <p:cNvSpPr txBox="1"/>
                      <p:nvPr/>
                    </p:nvSpPr>
                    <p:spPr>
                      <a:xfrm>
                        <a:off x="7193064" y="53077"/>
                        <a:ext cx="104708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锐普地图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214" name="TextBox 73"/>
                      <p:cNvSpPr txBox="1"/>
                      <p:nvPr/>
                    </p:nvSpPr>
                    <p:spPr>
                      <a:xfrm>
                        <a:off x="11389670" y="53077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结束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</p:grpSp>
                <p:sp>
                  <p:nvSpPr>
                    <p:cNvPr id="187" name="Action Button: Forward or Next 23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2329229" y="66933"/>
                      <a:ext cx="23897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88" name="Action Button: Forward or Next 25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7123480" y="-1317"/>
                      <a:ext cx="2406649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89" name="Action Button: Forward or Next 26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9513196" y="-1317"/>
                      <a:ext cx="25040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90" name="组合 189"/>
                    <p:cNvGrpSpPr/>
                    <p:nvPr/>
                  </p:nvGrpSpPr>
                  <p:grpSpPr>
                    <a:xfrm>
                      <a:off x="436532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206" name="直接连接符 205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7" name="直接连接符 206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1" name="组合 190"/>
                    <p:cNvGrpSpPr/>
                    <p:nvPr/>
                  </p:nvGrpSpPr>
                  <p:grpSpPr>
                    <a:xfrm>
                      <a:off x="660976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204" name="直接连接符 203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直接连接符 204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2" name="组合 191"/>
                    <p:cNvGrpSpPr/>
                    <p:nvPr/>
                  </p:nvGrpSpPr>
                  <p:grpSpPr>
                    <a:xfrm>
                      <a:off x="88195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202" name="直接连接符 201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" name="直接连接符 202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" name="组合 192"/>
                    <p:cNvGrpSpPr/>
                    <p:nvPr/>
                  </p:nvGrpSpPr>
                  <p:grpSpPr>
                    <a:xfrm>
                      <a:off x="108971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200" name="直接连接符 199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1" name="直接连接符 200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" name="组合 193"/>
                    <p:cNvGrpSpPr/>
                    <p:nvPr/>
                  </p:nvGrpSpPr>
                  <p:grpSpPr>
                    <a:xfrm>
                      <a:off x="2415348" y="110472"/>
                      <a:ext cx="1969955" cy="225484"/>
                      <a:chOff x="2329229" y="842300"/>
                      <a:chExt cx="1969955" cy="288000"/>
                    </a:xfrm>
                  </p:grpSpPr>
                  <p:cxnSp>
                    <p:nvCxnSpPr>
                      <p:cNvPr id="198" name="直接连接符 197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9" name="直接连接符 198"/>
                      <p:cNvCxnSpPr/>
                      <p:nvPr/>
                    </p:nvCxnSpPr>
                    <p:spPr>
                      <a:xfrm>
                        <a:off x="4299184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5" name="组合 194"/>
                    <p:cNvGrpSpPr/>
                    <p:nvPr/>
                  </p:nvGrpSpPr>
                  <p:grpSpPr>
                    <a:xfrm>
                      <a:off x="581748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96" name="直接连接符 195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直接连接符 196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85" name="直接连接符 184"/>
                  <p:cNvCxnSpPr/>
                  <p:nvPr/>
                </p:nvCxnSpPr>
                <p:spPr>
                  <a:xfrm>
                    <a:off x="2425590" y="110472"/>
                    <a:ext cx="0" cy="225484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3" name="TextBox 73"/>
                <p:cNvSpPr txBox="1"/>
                <p:nvPr/>
              </p:nvSpPr>
              <p:spPr>
                <a:xfrm>
                  <a:off x="4872722" y="-649"/>
                  <a:ext cx="13516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锐普动态</a:t>
                  </a:r>
                  <a:endParaRPr lang="zh-CN" altLang="en-US" sz="20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pic>
            <p:nvPicPr>
              <p:cNvPr id="181" name="Picture 22" descr="glossy-home-icon-m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31035" y="82928"/>
                <a:ext cx="233278" cy="235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17" name="TextBox 73"/>
            <p:cNvSpPr txBox="1"/>
            <p:nvPr/>
          </p:nvSpPr>
          <p:spPr>
            <a:xfrm>
              <a:off x="2934392" y="4895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168" name="组合 167"/>
          <p:cNvGrpSpPr/>
          <p:nvPr/>
        </p:nvGrpSpPr>
        <p:grpSpPr>
          <a:xfrm>
            <a:off x="3967569" y="2019768"/>
            <a:ext cx="4828910" cy="3420928"/>
            <a:chOff x="2920042" y="919901"/>
            <a:chExt cx="4829539" cy="3420136"/>
          </a:xfrm>
        </p:grpSpPr>
        <p:cxnSp>
          <p:nvCxnSpPr>
            <p:cNvPr id="169" name="肘形连接符 168"/>
            <p:cNvCxnSpPr/>
            <p:nvPr/>
          </p:nvCxnSpPr>
          <p:spPr>
            <a:xfrm rot="10800000" flipV="1">
              <a:off x="2920043" y="3462081"/>
              <a:ext cx="4829538" cy="877955"/>
            </a:xfrm>
            <a:prstGeom prst="bentConnector3">
              <a:avLst>
                <a:gd name="adj1" fmla="val 12396"/>
              </a:avLst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组合 169"/>
            <p:cNvGrpSpPr/>
            <p:nvPr/>
          </p:nvGrpSpPr>
          <p:grpSpPr>
            <a:xfrm>
              <a:off x="2920042" y="919901"/>
              <a:ext cx="1693643" cy="3420136"/>
              <a:chOff x="2920042" y="919901"/>
              <a:chExt cx="1693643" cy="3420136"/>
            </a:xfrm>
          </p:grpSpPr>
          <p:cxnSp>
            <p:nvCxnSpPr>
              <p:cNvPr id="172" name="直接连接符 171"/>
              <p:cNvCxnSpPr/>
              <p:nvPr/>
            </p:nvCxnSpPr>
            <p:spPr>
              <a:xfrm>
                <a:off x="2920042" y="919901"/>
                <a:ext cx="1693643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/>
              <p:cNvCxnSpPr/>
              <p:nvPr/>
            </p:nvCxnSpPr>
            <p:spPr>
              <a:xfrm flipV="1">
                <a:off x="2920042" y="919901"/>
                <a:ext cx="0" cy="3420136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4689492" y="2906101"/>
            <a:ext cx="4106976" cy="2036932"/>
            <a:chOff x="3642059" y="2905428"/>
            <a:chExt cx="4107511" cy="2036460"/>
          </a:xfrm>
        </p:grpSpPr>
        <p:cxnSp>
          <p:nvCxnSpPr>
            <p:cNvPr id="15" name="肘形连接符 14"/>
            <p:cNvCxnSpPr/>
            <p:nvPr/>
          </p:nvCxnSpPr>
          <p:spPr>
            <a:xfrm rot="10800000" flipV="1">
              <a:off x="3642059" y="2905428"/>
              <a:ext cx="4107511" cy="2036460"/>
            </a:xfrm>
            <a:prstGeom prst="bentConnector3">
              <a:avLst>
                <a:gd name="adj1" fmla="val 36318"/>
              </a:avLst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3643040" y="4373065"/>
              <a:ext cx="0" cy="568823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4144444" y="2832436"/>
            <a:ext cx="4652028" cy="2233991"/>
            <a:chOff x="3096940" y="2831779"/>
            <a:chExt cx="4652634" cy="2233474"/>
          </a:xfrm>
        </p:grpSpPr>
        <p:grpSp>
          <p:nvGrpSpPr>
            <p:cNvPr id="51" name="组合 50"/>
            <p:cNvGrpSpPr/>
            <p:nvPr/>
          </p:nvGrpSpPr>
          <p:grpSpPr>
            <a:xfrm>
              <a:off x="3096940" y="2831779"/>
              <a:ext cx="427147" cy="2233474"/>
              <a:chOff x="3096940" y="2831779"/>
              <a:chExt cx="427147" cy="2233474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3096940" y="2831779"/>
                <a:ext cx="42714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 flipV="1">
                <a:off x="3096940" y="2831779"/>
                <a:ext cx="0" cy="2233474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3" name="肘形连接符 112"/>
            <p:cNvCxnSpPr/>
            <p:nvPr/>
          </p:nvCxnSpPr>
          <p:spPr>
            <a:xfrm rot="10800000" flipV="1">
              <a:off x="3096941" y="3462086"/>
              <a:ext cx="4652633" cy="1603166"/>
            </a:xfrm>
            <a:prstGeom prst="bentConnector3">
              <a:avLst>
                <a:gd name="adj1" fmla="val 25979"/>
              </a:avLst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组合 162"/>
          <p:cNvGrpSpPr/>
          <p:nvPr/>
        </p:nvGrpSpPr>
        <p:grpSpPr>
          <a:xfrm>
            <a:off x="4082482" y="2307099"/>
            <a:ext cx="4713994" cy="2957357"/>
            <a:chOff x="3034970" y="1769765"/>
            <a:chExt cx="4714608" cy="2956672"/>
          </a:xfrm>
        </p:grpSpPr>
        <p:cxnSp>
          <p:nvCxnSpPr>
            <p:cNvPr id="164" name="肘形连接符 163"/>
            <p:cNvCxnSpPr/>
            <p:nvPr/>
          </p:nvCxnSpPr>
          <p:spPr>
            <a:xfrm rot="10800000" flipV="1">
              <a:off x="3034971" y="3462083"/>
              <a:ext cx="4714607" cy="1264353"/>
            </a:xfrm>
            <a:prstGeom prst="bentConnector3">
              <a:avLst>
                <a:gd name="adj1" fmla="val 17675"/>
              </a:avLst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5" name="组合 164"/>
            <p:cNvGrpSpPr/>
            <p:nvPr/>
          </p:nvGrpSpPr>
          <p:grpSpPr>
            <a:xfrm>
              <a:off x="3034970" y="1769765"/>
              <a:ext cx="877437" cy="2956672"/>
              <a:chOff x="3034970" y="1769765"/>
              <a:chExt cx="877437" cy="2956672"/>
            </a:xfrm>
          </p:grpSpPr>
          <p:cxnSp>
            <p:nvCxnSpPr>
              <p:cNvPr id="167" name="直接连接符 166"/>
              <p:cNvCxnSpPr/>
              <p:nvPr/>
            </p:nvCxnSpPr>
            <p:spPr>
              <a:xfrm>
                <a:off x="3034970" y="1769765"/>
                <a:ext cx="87743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/>
              <p:cNvCxnSpPr/>
              <p:nvPr/>
            </p:nvCxnSpPr>
            <p:spPr>
              <a:xfrm flipV="1">
                <a:off x="3034970" y="1774601"/>
                <a:ext cx="0" cy="2951836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组合 5"/>
          <p:cNvGrpSpPr/>
          <p:nvPr/>
        </p:nvGrpSpPr>
        <p:grpSpPr>
          <a:xfrm>
            <a:off x="8802927" y="2142657"/>
            <a:ext cx="1875005" cy="2570053"/>
            <a:chOff x="3412128" y="2142161"/>
            <a:chExt cx="1875249" cy="2569458"/>
          </a:xfrm>
        </p:grpSpPr>
        <p:grpSp>
          <p:nvGrpSpPr>
            <p:cNvPr id="20" name="组合 19"/>
            <p:cNvGrpSpPr/>
            <p:nvPr/>
          </p:nvGrpSpPr>
          <p:grpSpPr>
            <a:xfrm>
              <a:off x="3412128" y="3257613"/>
              <a:ext cx="1875249" cy="338554"/>
              <a:chOff x="3412128" y="3257613"/>
              <a:chExt cx="1875249" cy="338554"/>
            </a:xfrm>
          </p:grpSpPr>
          <p:sp>
            <p:nvSpPr>
              <p:cNvPr id="100" name="矩形 99"/>
              <p:cNvSpPr/>
              <p:nvPr/>
            </p:nvSpPr>
            <p:spPr>
              <a:xfrm>
                <a:off x="4111413" y="3257613"/>
                <a:ext cx="1175964" cy="338554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 defTabSz="914400"/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3  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版式设计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3412128" y="3303780"/>
                <a:ext cx="360996" cy="246221"/>
                <a:chOff x="2563199" y="2063957"/>
                <a:chExt cx="360996" cy="246221"/>
              </a:xfrm>
            </p:grpSpPr>
            <p:sp>
              <p:nvSpPr>
                <p:cNvPr id="106" name="椭圆 105"/>
                <p:cNvSpPr/>
                <p:nvPr/>
              </p:nvSpPr>
              <p:spPr>
                <a:xfrm>
                  <a:off x="2626075" y="2069445"/>
                  <a:ext cx="235245" cy="235245"/>
                </a:xfrm>
                <a:prstGeom prst="ellipse">
                  <a:avLst/>
                </a:prstGeom>
                <a:solidFill>
                  <a:srgbClr val="00497D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2563199" y="2063957"/>
                  <a:ext cx="3609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400"/>
                  <a:r>
                    <a:rPr lang="en-US" altLang="zh-CN" sz="1000" dirty="0">
                      <a:solidFill>
                        <a:prstClr val="white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1.1</a:t>
                  </a:r>
                  <a:endParaRPr lang="en-US" altLang="zh-CN" sz="1000" dirty="0">
                    <a:solidFill>
                      <a:prstClr val="white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endParaRPr>
                </a:p>
              </p:txBody>
            </p:sp>
          </p:grpSp>
        </p:grpSp>
        <p:grpSp>
          <p:nvGrpSpPr>
            <p:cNvPr id="22" name="组合 21"/>
            <p:cNvGrpSpPr/>
            <p:nvPr/>
          </p:nvGrpSpPr>
          <p:grpSpPr>
            <a:xfrm>
              <a:off x="3412128" y="3815339"/>
              <a:ext cx="1875249" cy="338554"/>
              <a:chOff x="3412128" y="3817936"/>
              <a:chExt cx="1875249" cy="338554"/>
            </a:xfrm>
          </p:grpSpPr>
          <p:sp>
            <p:nvSpPr>
              <p:cNvPr id="105" name="矩形 104"/>
              <p:cNvSpPr/>
              <p:nvPr/>
            </p:nvSpPr>
            <p:spPr>
              <a:xfrm>
                <a:off x="4111413" y="3817936"/>
                <a:ext cx="1175964" cy="338554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 defTabSz="914400"/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4  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内页制作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109" name="组合 108"/>
              <p:cNvGrpSpPr/>
              <p:nvPr/>
            </p:nvGrpSpPr>
            <p:grpSpPr>
              <a:xfrm>
                <a:off x="3412128" y="3864103"/>
                <a:ext cx="360996" cy="246221"/>
                <a:chOff x="2563199" y="2063957"/>
                <a:chExt cx="360996" cy="246221"/>
              </a:xfrm>
            </p:grpSpPr>
            <p:sp>
              <p:nvSpPr>
                <p:cNvPr id="111" name="椭圆 110"/>
                <p:cNvSpPr/>
                <p:nvPr/>
              </p:nvSpPr>
              <p:spPr>
                <a:xfrm>
                  <a:off x="2626075" y="2069445"/>
                  <a:ext cx="235245" cy="235245"/>
                </a:xfrm>
                <a:prstGeom prst="ellipse">
                  <a:avLst/>
                </a:prstGeom>
                <a:solidFill>
                  <a:srgbClr val="389AE0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" name="文本框 111"/>
                <p:cNvSpPr txBox="1"/>
                <p:nvPr/>
              </p:nvSpPr>
              <p:spPr>
                <a:xfrm>
                  <a:off x="2563199" y="2063957"/>
                  <a:ext cx="3609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400"/>
                  <a:r>
                    <a:rPr lang="en-US" altLang="zh-CN" sz="1000" dirty="0">
                      <a:solidFill>
                        <a:prstClr val="white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0.8</a:t>
                  </a:r>
                  <a:endParaRPr lang="en-US" altLang="zh-CN" sz="1000" dirty="0">
                    <a:solidFill>
                      <a:prstClr val="white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endParaRPr>
                </a:p>
              </p:txBody>
            </p:sp>
          </p:grpSp>
        </p:grpSp>
        <p:grpSp>
          <p:nvGrpSpPr>
            <p:cNvPr id="24" name="组合 23"/>
            <p:cNvGrpSpPr/>
            <p:nvPr/>
          </p:nvGrpSpPr>
          <p:grpSpPr>
            <a:xfrm>
              <a:off x="3464151" y="2699887"/>
              <a:ext cx="1823226" cy="338554"/>
              <a:chOff x="3464151" y="2699887"/>
              <a:chExt cx="1823226" cy="338554"/>
            </a:xfrm>
          </p:grpSpPr>
          <p:grpSp>
            <p:nvGrpSpPr>
              <p:cNvPr id="99" name="组合 98"/>
              <p:cNvGrpSpPr/>
              <p:nvPr/>
            </p:nvGrpSpPr>
            <p:grpSpPr>
              <a:xfrm>
                <a:off x="3464151" y="2746054"/>
                <a:ext cx="256950" cy="246221"/>
                <a:chOff x="2626075" y="2063957"/>
                <a:chExt cx="256950" cy="246221"/>
              </a:xfrm>
            </p:grpSpPr>
            <p:sp>
              <p:nvSpPr>
                <p:cNvPr id="101" name="椭圆 100"/>
                <p:cNvSpPr/>
                <p:nvPr/>
              </p:nvSpPr>
              <p:spPr>
                <a:xfrm>
                  <a:off x="2626075" y="2069445"/>
                  <a:ext cx="235245" cy="235245"/>
                </a:xfrm>
                <a:prstGeom prst="ellipse">
                  <a:avLst/>
                </a:prstGeom>
                <a:solidFill>
                  <a:srgbClr val="246390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文本框 101"/>
                <p:cNvSpPr txBox="1"/>
                <p:nvPr/>
              </p:nvSpPr>
              <p:spPr>
                <a:xfrm>
                  <a:off x="2627827" y="2063957"/>
                  <a:ext cx="255198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defTabSz="914400"/>
                  <a:r>
                    <a:rPr lang="en-US" altLang="zh-CN" sz="1000" dirty="0">
                      <a:solidFill>
                        <a:prstClr val="white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3</a:t>
                  </a:r>
                  <a:endParaRPr lang="en-US" altLang="zh-CN" sz="1000" dirty="0">
                    <a:solidFill>
                      <a:prstClr val="white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endParaRPr>
                </a:p>
              </p:txBody>
            </p:sp>
          </p:grpSp>
          <p:sp>
            <p:nvSpPr>
              <p:cNvPr id="77" name="矩形 76"/>
              <p:cNvSpPr/>
              <p:nvPr/>
            </p:nvSpPr>
            <p:spPr>
              <a:xfrm>
                <a:off x="4111414" y="2699887"/>
                <a:ext cx="1175963" cy="338554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 defTabSz="914400"/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  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内容策划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465027" y="2142161"/>
              <a:ext cx="1822349" cy="338554"/>
              <a:chOff x="3465027" y="2142161"/>
              <a:chExt cx="1822349" cy="338554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4111413" y="2142161"/>
                <a:ext cx="1175963" cy="338554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 defTabSz="914400"/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1  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项目沟通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130" name="组合 129"/>
              <p:cNvGrpSpPr/>
              <p:nvPr/>
            </p:nvGrpSpPr>
            <p:grpSpPr>
              <a:xfrm>
                <a:off x="3465027" y="2188328"/>
                <a:ext cx="255198" cy="246221"/>
                <a:chOff x="2610201" y="2063957"/>
                <a:chExt cx="255198" cy="246221"/>
              </a:xfrm>
            </p:grpSpPr>
            <p:sp>
              <p:nvSpPr>
                <p:cNvPr id="131" name="椭圆 130"/>
                <p:cNvSpPr/>
                <p:nvPr/>
              </p:nvSpPr>
              <p:spPr>
                <a:xfrm>
                  <a:off x="2626075" y="2069445"/>
                  <a:ext cx="235245" cy="23524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文本框 131"/>
                <p:cNvSpPr txBox="1"/>
                <p:nvPr/>
              </p:nvSpPr>
              <p:spPr>
                <a:xfrm>
                  <a:off x="2610201" y="2063957"/>
                  <a:ext cx="2551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400"/>
                  <a:r>
                    <a:rPr lang="en-US" altLang="zh-CN" sz="1000" dirty="0">
                      <a:solidFill>
                        <a:prstClr val="white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8</a:t>
                  </a:r>
                  <a:endParaRPr lang="en-US" altLang="zh-CN" sz="1000" dirty="0">
                    <a:solidFill>
                      <a:prstClr val="white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endParaRPr>
                </a:p>
              </p:txBody>
            </p:sp>
          </p:grpSp>
        </p:grpSp>
        <p:grpSp>
          <p:nvGrpSpPr>
            <p:cNvPr id="23" name="组合 22"/>
            <p:cNvGrpSpPr/>
            <p:nvPr/>
          </p:nvGrpSpPr>
          <p:grpSpPr>
            <a:xfrm>
              <a:off x="3412128" y="4373065"/>
              <a:ext cx="1875249" cy="338554"/>
              <a:chOff x="3412128" y="4373065"/>
              <a:chExt cx="1875249" cy="338554"/>
            </a:xfrm>
          </p:grpSpPr>
          <p:sp>
            <p:nvSpPr>
              <p:cNvPr id="110" name="矩形 109"/>
              <p:cNvSpPr/>
              <p:nvPr/>
            </p:nvSpPr>
            <p:spPr>
              <a:xfrm>
                <a:off x="4111413" y="4373065"/>
                <a:ext cx="1175964" cy="338554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 defTabSz="914400"/>
                <a:r>
                  <a:rPr lang="en-US" altLang="zh-CN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5  </a:t>
                </a: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修改完善</a:t>
                </a:r>
                <a:endParaRPr lang="zh-CN" altLang="en-US" sz="14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133" name="组合 132"/>
              <p:cNvGrpSpPr/>
              <p:nvPr/>
            </p:nvGrpSpPr>
            <p:grpSpPr>
              <a:xfrm>
                <a:off x="3412128" y="4419232"/>
                <a:ext cx="360996" cy="246221"/>
                <a:chOff x="2563199" y="2063957"/>
                <a:chExt cx="360996" cy="246221"/>
              </a:xfrm>
            </p:grpSpPr>
            <p:sp>
              <p:nvSpPr>
                <p:cNvPr id="134" name="椭圆 133"/>
                <p:cNvSpPr/>
                <p:nvPr/>
              </p:nvSpPr>
              <p:spPr>
                <a:xfrm>
                  <a:off x="2626075" y="2069445"/>
                  <a:ext cx="235245" cy="235245"/>
                </a:xfrm>
                <a:prstGeom prst="ellipse">
                  <a:avLst/>
                </a:prstGeom>
                <a:solidFill>
                  <a:srgbClr val="65ADE0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" name="文本框 134"/>
                <p:cNvSpPr txBox="1"/>
                <p:nvPr/>
              </p:nvSpPr>
              <p:spPr>
                <a:xfrm>
                  <a:off x="2563199" y="2063957"/>
                  <a:ext cx="3609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400"/>
                  <a:r>
                    <a:rPr lang="en-US" altLang="zh-CN" sz="1000" dirty="0">
                      <a:solidFill>
                        <a:prstClr val="white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0.9</a:t>
                  </a:r>
                  <a:endParaRPr lang="en-US" altLang="zh-CN" sz="1000" dirty="0">
                    <a:solidFill>
                      <a:prstClr val="white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endParaRPr>
                </a:p>
              </p:txBody>
            </p:sp>
          </p:grpSp>
        </p:grpSp>
      </p:grpSp>
      <p:cxnSp>
        <p:nvCxnSpPr>
          <p:cNvPr id="12" name="直接连接符 11"/>
          <p:cNvCxnSpPr/>
          <p:nvPr/>
        </p:nvCxnSpPr>
        <p:spPr>
          <a:xfrm flipH="1">
            <a:off x="6660576" y="2311935"/>
            <a:ext cx="2133322" cy="4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图片 10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1" y="780575"/>
            <a:ext cx="3398988" cy="6329273"/>
          </a:xfrm>
          <a:prstGeom prst="rect">
            <a:avLst/>
          </a:prstGeom>
        </p:spPr>
      </p:pic>
      <p:grpSp>
        <p:nvGrpSpPr>
          <p:cNvPr id="108" name="组合 107"/>
          <p:cNvGrpSpPr/>
          <p:nvPr/>
        </p:nvGrpSpPr>
        <p:grpSpPr>
          <a:xfrm>
            <a:off x="0" y="6610348"/>
            <a:ext cx="12221707" cy="282523"/>
            <a:chOff x="-1" y="6604571"/>
            <a:chExt cx="12223298" cy="282458"/>
          </a:xfrm>
        </p:grpSpPr>
        <p:grpSp>
          <p:nvGrpSpPr>
            <p:cNvPr id="115" name="组合 114"/>
            <p:cNvGrpSpPr/>
            <p:nvPr userDrawn="1"/>
          </p:nvGrpSpPr>
          <p:grpSpPr>
            <a:xfrm>
              <a:off x="-1" y="6628133"/>
              <a:ext cx="12223298" cy="258896"/>
              <a:chOff x="-1" y="6599104"/>
              <a:chExt cx="12223298" cy="258896"/>
            </a:xfrm>
          </p:grpSpPr>
          <p:sp>
            <p:nvSpPr>
              <p:cNvPr id="123" name="矩形 23"/>
              <p:cNvSpPr/>
              <p:nvPr userDrawn="1"/>
            </p:nvSpPr>
            <p:spPr>
              <a:xfrm flipV="1">
                <a:off x="-1" y="6599104"/>
                <a:ext cx="12192001" cy="258896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68623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68623"/>
                    </a:lnTo>
                    <a:lnTo>
                      <a:pt x="0" y="6862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24" name="直接连接符 123"/>
              <p:cNvCxnSpPr/>
              <p:nvPr userDrawn="1"/>
            </p:nvCxnSpPr>
            <p:spPr>
              <a:xfrm>
                <a:off x="0" y="6766652"/>
                <a:ext cx="12223297" cy="1"/>
              </a:xfrm>
              <a:prstGeom prst="line">
                <a:avLst/>
              </a:prstGeom>
              <a:ln w="3175">
                <a:solidFill>
                  <a:schemeClr val="bg1">
                    <a:alpha val="3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组合 99"/>
            <p:cNvGrpSpPr/>
            <p:nvPr userDrawn="1"/>
          </p:nvGrpSpPr>
          <p:grpSpPr bwMode="auto">
            <a:xfrm>
              <a:off x="10598149" y="6604571"/>
              <a:ext cx="1565110" cy="200008"/>
              <a:chOff x="5987190" y="3776272"/>
              <a:chExt cx="1170827" cy="149622"/>
            </a:xfrm>
          </p:grpSpPr>
          <p:sp>
            <p:nvSpPr>
              <p:cNvPr id="117" name="TextBox 100"/>
              <p:cNvSpPr txBox="1"/>
              <p:nvPr/>
            </p:nvSpPr>
            <p:spPr bwMode="auto">
              <a:xfrm>
                <a:off x="5987190" y="3776272"/>
                <a:ext cx="873112" cy="14962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i="1" spc="8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www.rapidesign.cn</a:t>
                </a:r>
                <a:endParaRPr lang="zh-CN" altLang="en-US" sz="700" i="1" spc="8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8" name="组合 101"/>
              <p:cNvGrpSpPr/>
              <p:nvPr/>
            </p:nvGrpSpPr>
            <p:grpSpPr bwMode="auto">
              <a:xfrm>
                <a:off x="6916717" y="3834477"/>
                <a:ext cx="241300" cy="53975"/>
                <a:chOff x="6916717" y="3834477"/>
                <a:chExt cx="241300" cy="53975"/>
              </a:xfrm>
            </p:grpSpPr>
            <p:sp>
              <p:nvSpPr>
                <p:cNvPr id="119" name="燕尾形 118"/>
                <p:cNvSpPr/>
                <p:nvPr/>
              </p:nvSpPr>
              <p:spPr bwMode="auto">
                <a:xfrm rot="10800000">
                  <a:off x="6916717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" name="燕尾形 119"/>
                <p:cNvSpPr/>
                <p:nvPr/>
              </p:nvSpPr>
              <p:spPr bwMode="auto">
                <a:xfrm rot="10800000">
                  <a:off x="6981805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燕尾形 120"/>
                <p:cNvSpPr/>
                <p:nvPr/>
              </p:nvSpPr>
              <p:spPr bwMode="auto">
                <a:xfrm rot="10800000">
                  <a:off x="7046892" y="3834476"/>
                  <a:ext cx="46038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燕尾形 121"/>
                <p:cNvSpPr/>
                <p:nvPr/>
              </p:nvSpPr>
              <p:spPr bwMode="auto">
                <a:xfrm rot="10800000">
                  <a:off x="7111980" y="3834476"/>
                  <a:ext cx="46037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3071933" y="1632942"/>
            <a:ext cx="5388610" cy="3593707"/>
            <a:chOff x="3072333" y="1632562"/>
            <a:chExt cx="5389312" cy="3592875"/>
          </a:xfrm>
        </p:grpSpPr>
        <p:graphicFrame>
          <p:nvGraphicFramePr>
            <p:cNvPr id="14" name="图表 13"/>
            <p:cNvGraphicFramePr/>
            <p:nvPr/>
          </p:nvGraphicFramePr>
          <p:xfrm>
            <a:off x="3072333" y="1632562"/>
            <a:ext cx="5389312" cy="35928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pSp>
          <p:nvGrpSpPr>
            <p:cNvPr id="9" name="组合 8"/>
            <p:cNvGrpSpPr/>
            <p:nvPr/>
          </p:nvGrpSpPr>
          <p:grpSpPr>
            <a:xfrm>
              <a:off x="4691083" y="2344664"/>
              <a:ext cx="2168057" cy="2170577"/>
              <a:chOff x="3643040" y="2344664"/>
              <a:chExt cx="2168057" cy="2170577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3643040" y="2344664"/>
                <a:ext cx="2168057" cy="2170577"/>
                <a:chOff x="908942" y="2311438"/>
                <a:chExt cx="2168057" cy="2170577"/>
              </a:xfrm>
            </p:grpSpPr>
            <p:grpSp>
              <p:nvGrpSpPr>
                <p:cNvPr id="2" name="组合 1"/>
                <p:cNvGrpSpPr/>
                <p:nvPr/>
              </p:nvGrpSpPr>
              <p:grpSpPr>
                <a:xfrm>
                  <a:off x="908942" y="2311438"/>
                  <a:ext cx="2168057" cy="2170577"/>
                  <a:chOff x="908942" y="2311438"/>
                  <a:chExt cx="2168057" cy="2170577"/>
                </a:xfrm>
              </p:grpSpPr>
              <p:sp>
                <p:nvSpPr>
                  <p:cNvPr id="64" name="椭圆 63"/>
                  <p:cNvSpPr/>
                  <p:nvPr/>
                </p:nvSpPr>
                <p:spPr bwMode="auto">
                  <a:xfrm>
                    <a:off x="908942" y="2311439"/>
                    <a:ext cx="2168057" cy="217057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B0F0"/>
                      </a:gs>
                      <a:gs pos="84000">
                        <a:srgbClr val="0070C0">
                          <a:alpha val="97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3" name="任意多边形 62"/>
                  <p:cNvSpPr/>
                  <p:nvPr/>
                </p:nvSpPr>
                <p:spPr bwMode="auto">
                  <a:xfrm>
                    <a:off x="948495" y="2311438"/>
                    <a:ext cx="2087969" cy="1583361"/>
                  </a:xfrm>
                  <a:custGeom>
                    <a:avLst/>
                    <a:gdLst>
                      <a:gd name="connsiteX0" fmla="*/ 877564 w 1755128"/>
                      <a:gd name="connsiteY0" fmla="*/ 0 h 1330959"/>
                      <a:gd name="connsiteX1" fmla="*/ 1748834 w 1755128"/>
                      <a:gd name="connsiteY1" fmla="*/ 640999 h 1330959"/>
                      <a:gd name="connsiteX2" fmla="*/ 1755128 w 1755128"/>
                      <a:gd name="connsiteY2" fmla="*/ 665480 h 1330959"/>
                      <a:gd name="connsiteX3" fmla="*/ 1748834 w 1755128"/>
                      <a:gd name="connsiteY3" fmla="*/ 689961 h 1330959"/>
                      <a:gd name="connsiteX4" fmla="*/ 877564 w 1755128"/>
                      <a:gd name="connsiteY4" fmla="*/ 1330959 h 1330959"/>
                      <a:gd name="connsiteX5" fmla="*/ 6295 w 1755128"/>
                      <a:gd name="connsiteY5" fmla="*/ 689961 h 1330959"/>
                      <a:gd name="connsiteX6" fmla="*/ 0 w 1755128"/>
                      <a:gd name="connsiteY6" fmla="*/ 665480 h 1330959"/>
                      <a:gd name="connsiteX7" fmla="*/ 6295 w 1755128"/>
                      <a:gd name="connsiteY7" fmla="*/ 640999 h 1330959"/>
                      <a:gd name="connsiteX8" fmla="*/ 877564 w 1755128"/>
                      <a:gd name="connsiteY8" fmla="*/ 0 h 13309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55128" h="1330959">
                        <a:moveTo>
                          <a:pt x="877564" y="0"/>
                        </a:moveTo>
                        <a:cubicBezTo>
                          <a:pt x="1286935" y="0"/>
                          <a:pt x="1633328" y="269636"/>
                          <a:pt x="1748834" y="640999"/>
                        </a:cubicBezTo>
                        <a:lnTo>
                          <a:pt x="1755128" y="665480"/>
                        </a:lnTo>
                        <a:lnTo>
                          <a:pt x="1748834" y="689961"/>
                        </a:lnTo>
                        <a:cubicBezTo>
                          <a:pt x="1633328" y="1061323"/>
                          <a:pt x="1286935" y="1330959"/>
                          <a:pt x="877564" y="1330959"/>
                        </a:cubicBezTo>
                        <a:cubicBezTo>
                          <a:pt x="468193" y="1330959"/>
                          <a:pt x="121800" y="1061323"/>
                          <a:pt x="6295" y="689961"/>
                        </a:cubicBezTo>
                        <a:lnTo>
                          <a:pt x="0" y="665480"/>
                        </a:lnTo>
                        <a:lnTo>
                          <a:pt x="6295" y="640999"/>
                        </a:lnTo>
                        <a:cubicBezTo>
                          <a:pt x="121800" y="269636"/>
                          <a:pt x="468193" y="0"/>
                          <a:pt x="877564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84000">
                        <a:schemeClr val="bg1">
                          <a:alpha val="0"/>
                        </a:schemeClr>
                      </a:gs>
                      <a:gs pos="12000">
                        <a:schemeClr val="bg1">
                          <a:alpha val="60000"/>
                        </a:schemeClr>
                      </a:gs>
                    </a:gsLst>
                    <a:lin ang="5400000" scaled="1"/>
                    <a:tileRect/>
                  </a:gradFill>
                  <a:ln w="317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5" name="矩形 64"/>
                <p:cNvSpPr/>
                <p:nvPr/>
              </p:nvSpPr>
              <p:spPr bwMode="auto">
                <a:xfrm>
                  <a:off x="1328063" y="2900969"/>
                  <a:ext cx="14157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>
                    <a:defRPr/>
                  </a:pPr>
                  <a:r>
                    <a:rPr lang="zh-CN" altLang="en-US" sz="1800" b="1" spc="-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点击加入文字</a:t>
                  </a:r>
                  <a:endParaRPr lang="zh-CN" altLang="en-US" sz="1800" b="1" spc="-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" name="矩形 4"/>
              <p:cNvSpPr/>
              <p:nvPr/>
            </p:nvSpPr>
            <p:spPr>
              <a:xfrm>
                <a:off x="3912407" y="3426890"/>
                <a:ext cx="179147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spcBef>
                    <a:spcPct val="0"/>
                  </a:spcBef>
                </a:pP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助您实现美观、严谨、动感的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创造价值</a:t>
                </a: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组合 210"/>
          <p:cNvGrpSpPr/>
          <p:nvPr/>
        </p:nvGrpSpPr>
        <p:grpSpPr>
          <a:xfrm>
            <a:off x="4028842" y="5521139"/>
            <a:ext cx="4799810" cy="824487"/>
            <a:chOff x="6501335" y="935712"/>
            <a:chExt cx="4800435" cy="824296"/>
          </a:xfrm>
        </p:grpSpPr>
        <p:grpSp>
          <p:nvGrpSpPr>
            <p:cNvPr id="218" name="组合 217"/>
            <p:cNvGrpSpPr/>
            <p:nvPr/>
          </p:nvGrpSpPr>
          <p:grpSpPr>
            <a:xfrm>
              <a:off x="6820020" y="935712"/>
              <a:ext cx="4292766" cy="824296"/>
              <a:chOff x="3436523" y="1491362"/>
              <a:chExt cx="4292766" cy="824296"/>
            </a:xfrm>
          </p:grpSpPr>
          <p:sp>
            <p:nvSpPr>
              <p:cNvPr id="222" name="矩形 221"/>
              <p:cNvSpPr/>
              <p:nvPr/>
            </p:nvSpPr>
            <p:spPr>
              <a:xfrm>
                <a:off x="3436523" y="1761788"/>
                <a:ext cx="4292766" cy="553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锐普公司的商城有大量的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200" dirty="0" err="1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模板及</a:t>
                </a:r>
                <a:r>
                  <a:rPr lang="en-US" altLang="zh-CN" sz="1200" dirty="0" err="1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图表供消费者购买，更有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设计交流服务。</a:t>
                </a:r>
                <a:endParaRPr lang="zh-CN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3" name="矩形 222"/>
              <p:cNvSpPr/>
              <p:nvPr/>
            </p:nvSpPr>
            <p:spPr>
              <a:xfrm>
                <a:off x="3446348" y="1491362"/>
                <a:ext cx="8002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914400"/>
                <a:r>
                  <a:rPr lang="zh-CN" altLang="en-US" sz="12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销售部门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9" name="组合 218"/>
            <p:cNvGrpSpPr/>
            <p:nvPr/>
          </p:nvGrpSpPr>
          <p:grpSpPr>
            <a:xfrm>
              <a:off x="6501335" y="1172436"/>
              <a:ext cx="4800435" cy="101501"/>
              <a:chOff x="3204443" y="1642245"/>
              <a:chExt cx="4800435" cy="101501"/>
            </a:xfrm>
          </p:grpSpPr>
          <p:cxnSp>
            <p:nvCxnSpPr>
              <p:cNvPr id="220" name="直接连接符 219"/>
              <p:cNvCxnSpPr/>
              <p:nvPr/>
            </p:nvCxnSpPr>
            <p:spPr>
              <a:xfrm flipH="1">
                <a:off x="3204443" y="1683795"/>
                <a:ext cx="4706702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矩形 220"/>
              <p:cNvSpPr/>
              <p:nvPr/>
            </p:nvSpPr>
            <p:spPr>
              <a:xfrm>
                <a:off x="7903377" y="1642245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24" name="组合 223"/>
          <p:cNvGrpSpPr/>
          <p:nvPr/>
        </p:nvGrpSpPr>
        <p:grpSpPr>
          <a:xfrm>
            <a:off x="5678619" y="4257906"/>
            <a:ext cx="4876000" cy="824615"/>
            <a:chOff x="6501335" y="935712"/>
            <a:chExt cx="4876635" cy="824424"/>
          </a:xfrm>
        </p:grpSpPr>
        <p:grpSp>
          <p:nvGrpSpPr>
            <p:cNvPr id="225" name="组合 224"/>
            <p:cNvGrpSpPr/>
            <p:nvPr/>
          </p:nvGrpSpPr>
          <p:grpSpPr>
            <a:xfrm>
              <a:off x="6820020" y="935712"/>
              <a:ext cx="4409358" cy="824424"/>
              <a:chOff x="3436523" y="1491362"/>
              <a:chExt cx="4409358" cy="824424"/>
            </a:xfrm>
          </p:grpSpPr>
          <p:sp>
            <p:nvSpPr>
              <p:cNvPr id="229" name="矩形 228"/>
              <p:cNvSpPr/>
              <p:nvPr/>
            </p:nvSpPr>
            <p:spPr>
              <a:xfrm>
                <a:off x="3436523" y="1761788"/>
                <a:ext cx="4409358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锐普广告公司是一家精品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设计机构。拥有顶尖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设计团队，坚持精益求精。</a:t>
                </a:r>
                <a:endParaRPr lang="zh-CN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0" name="矩形 229"/>
              <p:cNvSpPr/>
              <p:nvPr/>
            </p:nvSpPr>
            <p:spPr>
              <a:xfrm>
                <a:off x="3446347" y="1491362"/>
                <a:ext cx="8002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914400"/>
                <a:r>
                  <a:rPr lang="zh-CN" altLang="en-US" sz="12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设计部门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6" name="组合 225"/>
            <p:cNvGrpSpPr/>
            <p:nvPr/>
          </p:nvGrpSpPr>
          <p:grpSpPr>
            <a:xfrm>
              <a:off x="6501335" y="1172436"/>
              <a:ext cx="4876635" cy="101501"/>
              <a:chOff x="3204443" y="1642245"/>
              <a:chExt cx="4876635" cy="101501"/>
            </a:xfrm>
          </p:grpSpPr>
          <p:cxnSp>
            <p:nvCxnSpPr>
              <p:cNvPr id="227" name="直接连接符 226"/>
              <p:cNvCxnSpPr>
                <a:stCxn id="228" idx="1"/>
              </p:cNvCxnSpPr>
              <p:nvPr/>
            </p:nvCxnSpPr>
            <p:spPr>
              <a:xfrm flipH="1" flipV="1">
                <a:off x="3204443" y="1683795"/>
                <a:ext cx="4775134" cy="9201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" name="矩形 227"/>
              <p:cNvSpPr/>
              <p:nvPr/>
            </p:nvSpPr>
            <p:spPr>
              <a:xfrm>
                <a:off x="7979577" y="1642245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1" name="组合 230"/>
          <p:cNvGrpSpPr/>
          <p:nvPr/>
        </p:nvGrpSpPr>
        <p:grpSpPr>
          <a:xfrm>
            <a:off x="1542851" y="2631173"/>
            <a:ext cx="4671843" cy="824615"/>
            <a:chOff x="6224708" y="935712"/>
            <a:chExt cx="4672451" cy="824424"/>
          </a:xfrm>
        </p:grpSpPr>
        <p:grpSp>
          <p:nvGrpSpPr>
            <p:cNvPr id="232" name="组合 231"/>
            <p:cNvGrpSpPr/>
            <p:nvPr/>
          </p:nvGrpSpPr>
          <p:grpSpPr>
            <a:xfrm>
              <a:off x="6224708" y="935712"/>
              <a:ext cx="4292766" cy="824424"/>
              <a:chOff x="2841211" y="1491362"/>
              <a:chExt cx="4292766" cy="824424"/>
            </a:xfrm>
          </p:grpSpPr>
          <p:sp>
            <p:nvSpPr>
              <p:cNvPr id="236" name="矩形 235"/>
              <p:cNvSpPr/>
              <p:nvPr/>
            </p:nvSpPr>
            <p:spPr>
              <a:xfrm>
                <a:off x="2841211" y="1761788"/>
                <a:ext cx="4292766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有大量的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200" dirty="0" err="1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模板以便消费者购买，更有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的设计交流服务。</a:t>
                </a:r>
                <a:endParaRPr lang="zh-CN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7" name="矩形 236"/>
              <p:cNvSpPr/>
              <p:nvPr/>
            </p:nvSpPr>
            <p:spPr>
              <a:xfrm>
                <a:off x="6195896" y="1491362"/>
                <a:ext cx="8002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914400"/>
                <a:r>
                  <a:rPr lang="zh-CN" altLang="en-US" sz="12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推广部门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3" name="组合 232"/>
            <p:cNvGrpSpPr/>
            <p:nvPr/>
          </p:nvGrpSpPr>
          <p:grpSpPr>
            <a:xfrm>
              <a:off x="6921639" y="1172436"/>
              <a:ext cx="3975520" cy="101501"/>
              <a:chOff x="3624747" y="1642245"/>
              <a:chExt cx="3975520" cy="101501"/>
            </a:xfrm>
          </p:grpSpPr>
          <p:cxnSp>
            <p:nvCxnSpPr>
              <p:cNvPr id="234" name="直接连接符 233"/>
              <p:cNvCxnSpPr/>
              <p:nvPr/>
            </p:nvCxnSpPr>
            <p:spPr>
              <a:xfrm flipH="1">
                <a:off x="3674342" y="1682885"/>
                <a:ext cx="3925925" cy="91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矩形 234"/>
              <p:cNvSpPr/>
              <p:nvPr/>
            </p:nvSpPr>
            <p:spPr>
              <a:xfrm>
                <a:off x="3624747" y="1642245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8" name="组合 237"/>
          <p:cNvGrpSpPr/>
          <p:nvPr/>
        </p:nvGrpSpPr>
        <p:grpSpPr>
          <a:xfrm>
            <a:off x="3129414" y="1585753"/>
            <a:ext cx="4551209" cy="824487"/>
            <a:chOff x="6345358" y="935712"/>
            <a:chExt cx="4551801" cy="824296"/>
          </a:xfrm>
        </p:grpSpPr>
        <p:grpSp>
          <p:nvGrpSpPr>
            <p:cNvPr id="239" name="组合 238"/>
            <p:cNvGrpSpPr/>
            <p:nvPr/>
          </p:nvGrpSpPr>
          <p:grpSpPr>
            <a:xfrm>
              <a:off x="6345358" y="935712"/>
              <a:ext cx="4300956" cy="824296"/>
              <a:chOff x="2961861" y="1491362"/>
              <a:chExt cx="4300956" cy="824296"/>
            </a:xfrm>
          </p:grpSpPr>
          <p:sp>
            <p:nvSpPr>
              <p:cNvPr id="243" name="矩形 242"/>
              <p:cNvSpPr/>
              <p:nvPr/>
            </p:nvSpPr>
            <p:spPr>
              <a:xfrm>
                <a:off x="2961861" y="1761788"/>
                <a:ext cx="4292766" cy="553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中国一家精品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设计机构。拥有顶尖的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设计团队，坚持精益求精。</a:t>
                </a:r>
                <a:endParaRPr lang="zh-CN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4" name="矩形 243"/>
              <p:cNvSpPr/>
              <p:nvPr/>
            </p:nvSpPr>
            <p:spPr>
              <a:xfrm>
                <a:off x="6462597" y="1491362"/>
                <a:ext cx="8002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914400"/>
                <a:r>
                  <a:rPr lang="zh-CN" altLang="en-US" sz="12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培训部门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0" name="组合 239"/>
            <p:cNvGrpSpPr/>
            <p:nvPr/>
          </p:nvGrpSpPr>
          <p:grpSpPr>
            <a:xfrm>
              <a:off x="6921639" y="1172436"/>
              <a:ext cx="3975520" cy="101501"/>
              <a:chOff x="3624747" y="1642245"/>
              <a:chExt cx="3975520" cy="101501"/>
            </a:xfrm>
          </p:grpSpPr>
          <p:cxnSp>
            <p:nvCxnSpPr>
              <p:cNvPr id="241" name="直接连接符 240"/>
              <p:cNvCxnSpPr/>
              <p:nvPr/>
            </p:nvCxnSpPr>
            <p:spPr>
              <a:xfrm flipH="1">
                <a:off x="3674342" y="1682885"/>
                <a:ext cx="3925925" cy="91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矩形 241"/>
              <p:cNvSpPr/>
              <p:nvPr/>
            </p:nvSpPr>
            <p:spPr>
              <a:xfrm>
                <a:off x="3624747" y="1642245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1" y="-11663"/>
            <a:ext cx="12190413" cy="411218"/>
            <a:chOff x="0" y="-11662"/>
            <a:chExt cx="12192000" cy="411123"/>
          </a:xfrm>
        </p:grpSpPr>
        <p:grpSp>
          <p:nvGrpSpPr>
            <p:cNvPr id="179" name="组合 178"/>
            <p:cNvGrpSpPr/>
            <p:nvPr/>
          </p:nvGrpSpPr>
          <p:grpSpPr>
            <a:xfrm>
              <a:off x="0" y="-11662"/>
              <a:ext cx="12192000" cy="411123"/>
              <a:chOff x="0" y="-11662"/>
              <a:chExt cx="12192000" cy="411123"/>
            </a:xfrm>
          </p:grpSpPr>
          <p:grpSp>
            <p:nvGrpSpPr>
              <p:cNvPr id="180" name="组合 179"/>
              <p:cNvGrpSpPr/>
              <p:nvPr/>
            </p:nvGrpSpPr>
            <p:grpSpPr>
              <a:xfrm>
                <a:off x="0" y="-11662"/>
                <a:ext cx="12192000" cy="411123"/>
                <a:chOff x="0" y="-11662"/>
                <a:chExt cx="12192000" cy="411123"/>
              </a:xfrm>
            </p:grpSpPr>
            <p:grpSp>
              <p:nvGrpSpPr>
                <p:cNvPr id="182" name="组合 181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184" name="组合 183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2"/>
                    <a:chExt cx="12192000" cy="410752"/>
                  </a:xfrm>
                </p:grpSpPr>
                <p:grpSp>
                  <p:nvGrpSpPr>
                    <p:cNvPr id="186" name="组合 185"/>
                    <p:cNvGrpSpPr/>
                    <p:nvPr/>
                  </p:nvGrpSpPr>
                  <p:grpSpPr>
                    <a:xfrm>
                      <a:off x="0" y="-11662"/>
                      <a:ext cx="12192000" cy="410752"/>
                      <a:chOff x="0" y="-11664"/>
                      <a:chExt cx="12192000" cy="410752"/>
                    </a:xfrm>
                  </p:grpSpPr>
                  <p:sp>
                    <p:nvSpPr>
                      <p:cNvPr id="208" name="Rectangle 14"/>
                      <p:cNvSpPr>
                        <a:spLocks noChangeArrowheads="1"/>
                      </p:cNvSpPr>
                      <p:nvPr/>
                    </p:nvSpPr>
                    <p:spPr bwMode="auto">
                      <a:xfrm rot="16200000">
                        <a:off x="5893158" y="-5904822"/>
                        <a:ext cx="405683" cy="12192000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 w="12700">
                        <a:noFill/>
                        <a:miter lim="800000"/>
                      </a:ln>
                      <a:effectLst>
                        <a:outerShdw blurRad="88900" dist="6350" dir="5400000" algn="t" rotWithShape="0">
                          <a:prstClr val="black">
                            <a:alpha val="75000"/>
                          </a:prstClr>
                        </a:outerShdw>
                      </a:effectLst>
                    </p:spPr>
                    <p:txBody>
                      <a:bodyPr wrap="none" lIns="115692" tIns="56831" rIns="115692" bIns="56831" anchor="ctr"/>
                      <a:lstStyle/>
                      <a:p>
                        <a:pPr algn="r" defTabSz="1167765" eaLnBrk="0" hangingPunct="0"/>
                        <a:r>
                          <a: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rPr>
                          <a:t>		</a:t>
                        </a:r>
                        <a:endPara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endParaRPr>
                      </a:p>
                    </p:txBody>
                  </p:sp>
                  <p:grpSp>
                    <p:nvGrpSpPr>
                      <p:cNvPr id="209" name="组合 208"/>
                      <p:cNvGrpSpPr/>
                      <p:nvPr/>
                    </p:nvGrpSpPr>
                    <p:grpSpPr>
                      <a:xfrm>
                        <a:off x="4369146" y="-1319"/>
                        <a:ext cx="2251991" cy="400407"/>
                        <a:chOff x="3907130" y="2113461"/>
                        <a:chExt cx="1911914" cy="542109"/>
                      </a:xfrm>
                      <a:effectLst>
                        <a:outerShdw blurRad="88900" dist="635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</p:grpSpPr>
                    <p:sp>
                      <p:nvSpPr>
                        <p:cNvPr id="215" name="圆角矩形标注 214"/>
                        <p:cNvSpPr/>
                        <p:nvPr/>
                      </p:nvSpPr>
                      <p:spPr>
                        <a:xfrm>
                          <a:off x="3907130" y="2114967"/>
                          <a:ext cx="1911914" cy="540603"/>
                        </a:xfrm>
                        <a:prstGeom prst="wedgeRoundRectCallout">
                          <a:avLst>
                            <a:gd name="adj1" fmla="val -25764"/>
                            <a:gd name="adj2" fmla="val 89709"/>
                            <a:gd name="adj3" fmla="val 16667"/>
                          </a:avLst>
                        </a:prstGeom>
                        <a:gradFill flip="none" rotWithShape="1">
                          <a:gsLst>
                            <a:gs pos="0">
                              <a:srgbClr val="00B0F0"/>
                            </a:gs>
                            <a:gs pos="84000">
                              <a:srgbClr val="0070C0">
                                <a:alpha val="97000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16" name="任意多边形 215"/>
                        <p:cNvSpPr/>
                        <p:nvPr/>
                      </p:nvSpPr>
                      <p:spPr>
                        <a:xfrm>
                          <a:off x="3912025" y="2113461"/>
                          <a:ext cx="1906063" cy="380584"/>
                        </a:xfrm>
                        <a:custGeom>
                          <a:avLst/>
                          <a:gdLst>
                            <a:gd name="connsiteX0" fmla="*/ 90102 w 1545198"/>
                            <a:gd name="connsiteY0" fmla="*/ 0 h 380584"/>
                            <a:gd name="connsiteX1" fmla="*/ 257533 w 1545198"/>
                            <a:gd name="connsiteY1" fmla="*/ 0 h 380584"/>
                            <a:gd name="connsiteX2" fmla="*/ 643833 w 1545198"/>
                            <a:gd name="connsiteY2" fmla="*/ 0 h 380584"/>
                            <a:gd name="connsiteX3" fmla="*/ 1455096 w 1545198"/>
                            <a:gd name="connsiteY3" fmla="*/ 0 h 380584"/>
                            <a:gd name="connsiteX4" fmla="*/ 1545198 w 1545198"/>
                            <a:gd name="connsiteY4" fmla="*/ 90102 h 380584"/>
                            <a:gd name="connsiteX5" fmla="*/ 1545198 w 1545198"/>
                            <a:gd name="connsiteY5" fmla="*/ 223274 h 380584"/>
                            <a:gd name="connsiteX6" fmla="*/ 1481202 w 1545198"/>
                            <a:gd name="connsiteY6" fmla="*/ 260985 h 380584"/>
                            <a:gd name="connsiteX7" fmla="*/ 777933 w 1545198"/>
                            <a:gd name="connsiteY7" fmla="*/ 380584 h 380584"/>
                            <a:gd name="connsiteX8" fmla="*/ 74664 w 1545198"/>
                            <a:gd name="connsiteY8" fmla="*/ 260985 h 380584"/>
                            <a:gd name="connsiteX9" fmla="*/ 0 w 1545198"/>
                            <a:gd name="connsiteY9" fmla="*/ 216988 h 380584"/>
                            <a:gd name="connsiteX10" fmla="*/ 0 w 1545198"/>
                            <a:gd name="connsiteY10" fmla="*/ 90102 h 380584"/>
                            <a:gd name="connsiteX11" fmla="*/ 90102 w 1545198"/>
                            <a:gd name="connsiteY11" fmla="*/ 0 h 3805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1545198" h="380584">
                              <a:moveTo>
                                <a:pt x="90102" y="0"/>
                              </a:moveTo>
                              <a:lnTo>
                                <a:pt x="257533" y="0"/>
                              </a:lnTo>
                              <a:lnTo>
                                <a:pt x="643833" y="0"/>
                              </a:lnTo>
                              <a:lnTo>
                                <a:pt x="1455096" y="0"/>
                              </a:lnTo>
                              <a:cubicBezTo>
                                <a:pt x="1504858" y="0"/>
                                <a:pt x="1545198" y="40340"/>
                                <a:pt x="1545198" y="90102"/>
                              </a:cubicBezTo>
                              <a:lnTo>
                                <a:pt x="1545198" y="223274"/>
                              </a:lnTo>
                              <a:lnTo>
                                <a:pt x="1481202" y="260985"/>
                              </a:lnTo>
                              <a:cubicBezTo>
                                <a:pt x="1328790" y="333143"/>
                                <a:pt x="1070683" y="380584"/>
                                <a:pt x="777933" y="380584"/>
                              </a:cubicBezTo>
                              <a:cubicBezTo>
                                <a:pt x="485183" y="380584"/>
                                <a:pt x="227076" y="333143"/>
                                <a:pt x="74664" y="260985"/>
                              </a:cubicBezTo>
                              <a:lnTo>
                                <a:pt x="0" y="216988"/>
                              </a:lnTo>
                              <a:lnTo>
                                <a:pt x="0" y="90102"/>
                              </a:lnTo>
                              <a:cubicBezTo>
                                <a:pt x="0" y="40340"/>
                                <a:pt x="40340" y="0"/>
                                <a:pt x="90102" y="0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chemeClr val="bg1">
                                <a:alpha val="0"/>
                              </a:schemeClr>
                            </a:gs>
                            <a:gs pos="100000">
                              <a:schemeClr val="bg1">
                                <a:alpha val="13000"/>
                              </a:schemeClr>
                            </a:gs>
                          </a:gsLst>
                          <a:lin ang="5400000" scaled="0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210" name="TextBox 73"/>
                      <p:cNvSpPr txBox="1"/>
                      <p:nvPr/>
                    </p:nvSpPr>
                    <p:spPr>
                      <a:xfrm>
                        <a:off x="1186595" y="46134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目录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212" name="TextBox 73"/>
                      <p:cNvSpPr txBox="1"/>
                      <p:nvPr/>
                    </p:nvSpPr>
                    <p:spPr>
                      <a:xfrm>
                        <a:off x="9361923" y="53077"/>
                        <a:ext cx="1045478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锐普社区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213" name="TextBox 73"/>
                      <p:cNvSpPr txBox="1"/>
                      <p:nvPr/>
                    </p:nvSpPr>
                    <p:spPr>
                      <a:xfrm>
                        <a:off x="7193064" y="53077"/>
                        <a:ext cx="104708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锐普地图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214" name="TextBox 73"/>
                      <p:cNvSpPr txBox="1"/>
                      <p:nvPr/>
                    </p:nvSpPr>
                    <p:spPr>
                      <a:xfrm>
                        <a:off x="11389670" y="53077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结束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</p:grpSp>
                <p:sp>
                  <p:nvSpPr>
                    <p:cNvPr id="187" name="Action Button: Forward or Next 23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2329229" y="66933"/>
                      <a:ext cx="23897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88" name="Action Button: Forward or Next 25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7123480" y="-1317"/>
                      <a:ext cx="2406649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89" name="Action Button: Forward or Next 26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9513196" y="-1317"/>
                      <a:ext cx="25040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90" name="组合 189"/>
                    <p:cNvGrpSpPr/>
                    <p:nvPr/>
                  </p:nvGrpSpPr>
                  <p:grpSpPr>
                    <a:xfrm>
                      <a:off x="436532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206" name="直接连接符 205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7" name="直接连接符 206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1" name="组合 190"/>
                    <p:cNvGrpSpPr/>
                    <p:nvPr/>
                  </p:nvGrpSpPr>
                  <p:grpSpPr>
                    <a:xfrm>
                      <a:off x="660976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204" name="直接连接符 203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直接连接符 204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2" name="组合 191"/>
                    <p:cNvGrpSpPr/>
                    <p:nvPr/>
                  </p:nvGrpSpPr>
                  <p:grpSpPr>
                    <a:xfrm>
                      <a:off x="88195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202" name="直接连接符 201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" name="直接连接符 202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3" name="组合 192"/>
                    <p:cNvGrpSpPr/>
                    <p:nvPr/>
                  </p:nvGrpSpPr>
                  <p:grpSpPr>
                    <a:xfrm>
                      <a:off x="108971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200" name="直接连接符 199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1" name="直接连接符 200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" name="组合 193"/>
                    <p:cNvGrpSpPr/>
                    <p:nvPr/>
                  </p:nvGrpSpPr>
                  <p:grpSpPr>
                    <a:xfrm>
                      <a:off x="2415348" y="110472"/>
                      <a:ext cx="1969955" cy="225484"/>
                      <a:chOff x="2329229" y="842300"/>
                      <a:chExt cx="1969955" cy="288000"/>
                    </a:xfrm>
                  </p:grpSpPr>
                  <p:cxnSp>
                    <p:nvCxnSpPr>
                      <p:cNvPr id="198" name="直接连接符 197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9" name="直接连接符 198"/>
                      <p:cNvCxnSpPr/>
                      <p:nvPr/>
                    </p:nvCxnSpPr>
                    <p:spPr>
                      <a:xfrm>
                        <a:off x="4299184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5" name="组合 194"/>
                    <p:cNvGrpSpPr/>
                    <p:nvPr/>
                  </p:nvGrpSpPr>
                  <p:grpSpPr>
                    <a:xfrm>
                      <a:off x="581748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96" name="直接连接符 195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直接连接符 196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85" name="直接连接符 184"/>
                  <p:cNvCxnSpPr/>
                  <p:nvPr/>
                </p:nvCxnSpPr>
                <p:spPr>
                  <a:xfrm>
                    <a:off x="2425590" y="110472"/>
                    <a:ext cx="0" cy="225484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3" name="TextBox 73"/>
                <p:cNvSpPr txBox="1"/>
                <p:nvPr/>
              </p:nvSpPr>
              <p:spPr>
                <a:xfrm>
                  <a:off x="4872722" y="-649"/>
                  <a:ext cx="13516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锐普动态</a:t>
                  </a:r>
                  <a:endParaRPr lang="zh-CN" altLang="en-US" sz="20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pic>
            <p:nvPicPr>
              <p:cNvPr id="181" name="Picture 22" descr="glossy-home-icon-md.png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 bwMode="auto">
              <a:xfrm>
                <a:off x="131035" y="82928"/>
                <a:ext cx="233278" cy="235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17" name="TextBox 73"/>
            <p:cNvSpPr txBox="1"/>
            <p:nvPr/>
          </p:nvSpPr>
          <p:spPr>
            <a:xfrm>
              <a:off x="2934392" y="4895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0" y="6610348"/>
            <a:ext cx="12221707" cy="282523"/>
            <a:chOff x="-1" y="6604571"/>
            <a:chExt cx="12223298" cy="282458"/>
          </a:xfrm>
        </p:grpSpPr>
        <p:grpSp>
          <p:nvGrpSpPr>
            <p:cNvPr id="115" name="组合 114"/>
            <p:cNvGrpSpPr/>
            <p:nvPr userDrawn="1"/>
          </p:nvGrpSpPr>
          <p:grpSpPr>
            <a:xfrm>
              <a:off x="-1" y="6628133"/>
              <a:ext cx="12223298" cy="258896"/>
              <a:chOff x="-1" y="6599104"/>
              <a:chExt cx="12223298" cy="258896"/>
            </a:xfrm>
          </p:grpSpPr>
          <p:sp>
            <p:nvSpPr>
              <p:cNvPr id="123" name="矩形 23"/>
              <p:cNvSpPr/>
              <p:nvPr userDrawn="1"/>
            </p:nvSpPr>
            <p:spPr>
              <a:xfrm flipV="1">
                <a:off x="-1" y="6599104"/>
                <a:ext cx="12192001" cy="258896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68623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68623"/>
                    </a:lnTo>
                    <a:lnTo>
                      <a:pt x="0" y="6862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24" name="直接连接符 123"/>
              <p:cNvCxnSpPr/>
              <p:nvPr userDrawn="1"/>
            </p:nvCxnSpPr>
            <p:spPr>
              <a:xfrm>
                <a:off x="0" y="6766652"/>
                <a:ext cx="12223297" cy="1"/>
              </a:xfrm>
              <a:prstGeom prst="line">
                <a:avLst/>
              </a:prstGeom>
              <a:ln w="3175">
                <a:solidFill>
                  <a:schemeClr val="bg1">
                    <a:alpha val="3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组合 99"/>
            <p:cNvGrpSpPr/>
            <p:nvPr userDrawn="1"/>
          </p:nvGrpSpPr>
          <p:grpSpPr bwMode="auto">
            <a:xfrm>
              <a:off x="10598149" y="6604571"/>
              <a:ext cx="1565110" cy="200008"/>
              <a:chOff x="5987190" y="3776272"/>
              <a:chExt cx="1170827" cy="149622"/>
            </a:xfrm>
          </p:grpSpPr>
          <p:sp>
            <p:nvSpPr>
              <p:cNvPr id="117" name="TextBox 100"/>
              <p:cNvSpPr txBox="1"/>
              <p:nvPr/>
            </p:nvSpPr>
            <p:spPr bwMode="auto">
              <a:xfrm>
                <a:off x="5987190" y="3776272"/>
                <a:ext cx="873112" cy="14962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i="1" spc="8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www.rapidesign.cn</a:t>
                </a:r>
                <a:endParaRPr lang="zh-CN" altLang="en-US" sz="700" i="1" spc="8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8" name="组合 101"/>
              <p:cNvGrpSpPr/>
              <p:nvPr/>
            </p:nvGrpSpPr>
            <p:grpSpPr bwMode="auto">
              <a:xfrm>
                <a:off x="6916717" y="3834477"/>
                <a:ext cx="241300" cy="53975"/>
                <a:chOff x="6916717" y="3834477"/>
                <a:chExt cx="241300" cy="53975"/>
              </a:xfrm>
            </p:grpSpPr>
            <p:sp>
              <p:nvSpPr>
                <p:cNvPr id="119" name="燕尾形 118"/>
                <p:cNvSpPr/>
                <p:nvPr/>
              </p:nvSpPr>
              <p:spPr bwMode="auto">
                <a:xfrm rot="10800000">
                  <a:off x="6916717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" name="燕尾形 119"/>
                <p:cNvSpPr/>
                <p:nvPr/>
              </p:nvSpPr>
              <p:spPr bwMode="auto">
                <a:xfrm rot="10800000">
                  <a:off x="6981805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燕尾形 120"/>
                <p:cNvSpPr/>
                <p:nvPr/>
              </p:nvSpPr>
              <p:spPr bwMode="auto">
                <a:xfrm rot="10800000">
                  <a:off x="7046892" y="3834476"/>
                  <a:ext cx="46038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燕尾形 121"/>
                <p:cNvSpPr/>
                <p:nvPr/>
              </p:nvSpPr>
              <p:spPr bwMode="auto">
                <a:xfrm rot="10800000">
                  <a:off x="7111980" y="3834476"/>
                  <a:ext cx="46037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25" name="组合 124"/>
          <p:cNvGrpSpPr/>
          <p:nvPr/>
        </p:nvGrpSpPr>
        <p:grpSpPr>
          <a:xfrm>
            <a:off x="528914" y="1025989"/>
            <a:ext cx="4330382" cy="865517"/>
            <a:chOff x="4442248" y="761796"/>
            <a:chExt cx="4330946" cy="865317"/>
          </a:xfrm>
        </p:grpSpPr>
        <p:sp>
          <p:nvSpPr>
            <p:cNvPr id="126" name="TextBox 73"/>
            <p:cNvSpPr txBox="1"/>
            <p:nvPr/>
          </p:nvSpPr>
          <p:spPr>
            <a:xfrm>
              <a:off x="4448445" y="761796"/>
              <a:ext cx="1941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2000" dirty="0">
                <a:solidFill>
                  <a:srgbClr val="00497D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4442248" y="1334725"/>
              <a:ext cx="4330946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矩形 127"/>
            <p:cNvSpPr/>
            <p:nvPr/>
          </p:nvSpPr>
          <p:spPr bwMode="auto">
            <a:xfrm>
              <a:off x="4464238" y="1051455"/>
              <a:ext cx="19255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100" spc="130" dirty="0">
                  <a:solidFill>
                    <a:srgbClr val="0B5182"/>
                  </a:solidFill>
                </a:rPr>
                <a:t>Click on add the theme</a:t>
              </a:r>
              <a:endParaRPr lang="zh-CN" altLang="en-US" sz="1100" spc="130" dirty="0">
                <a:solidFill>
                  <a:srgbClr val="0B5182"/>
                </a:solidFill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2621967" y="4698180"/>
            <a:ext cx="1544233" cy="1546586"/>
            <a:chOff x="2622307" y="4697092"/>
            <a:chExt cx="1544434" cy="1546228"/>
          </a:xfrm>
        </p:grpSpPr>
        <p:grpSp>
          <p:nvGrpSpPr>
            <p:cNvPr id="136" name="组合 135"/>
            <p:cNvGrpSpPr/>
            <p:nvPr/>
          </p:nvGrpSpPr>
          <p:grpSpPr>
            <a:xfrm>
              <a:off x="2622307" y="4697092"/>
              <a:ext cx="1544434" cy="1546228"/>
              <a:chOff x="3486152" y="2421467"/>
              <a:chExt cx="1822449" cy="1824567"/>
            </a:xfrm>
          </p:grpSpPr>
          <p:sp>
            <p:nvSpPr>
              <p:cNvPr id="140" name="椭圆 139"/>
              <p:cNvSpPr/>
              <p:nvPr/>
            </p:nvSpPr>
            <p:spPr bwMode="auto">
              <a:xfrm>
                <a:off x="3486152" y="2421467"/>
                <a:ext cx="1822449" cy="1824567"/>
              </a:xfrm>
              <a:prstGeom prst="ellipse">
                <a:avLst/>
              </a:pr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任意多边形 140"/>
              <p:cNvSpPr/>
              <p:nvPr/>
            </p:nvSpPr>
            <p:spPr bwMode="auto">
              <a:xfrm>
                <a:off x="3519400" y="2421467"/>
                <a:ext cx="1755128" cy="1330959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7" name="组合 136"/>
            <p:cNvGrpSpPr/>
            <p:nvPr/>
          </p:nvGrpSpPr>
          <p:grpSpPr>
            <a:xfrm>
              <a:off x="2700204" y="5134019"/>
              <a:ext cx="1465838" cy="850824"/>
              <a:chOff x="3578071" y="3009616"/>
              <a:chExt cx="1729705" cy="1003981"/>
            </a:xfrm>
          </p:grpSpPr>
          <p:sp>
            <p:nvSpPr>
              <p:cNvPr id="138" name="矩形 137"/>
              <p:cNvSpPr/>
              <p:nvPr/>
            </p:nvSpPr>
            <p:spPr bwMode="auto">
              <a:xfrm>
                <a:off x="3761965" y="3009616"/>
                <a:ext cx="1307618" cy="4357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标题一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3578071" y="3450668"/>
                <a:ext cx="1729705" cy="562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顶尖的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设计团队，精益求精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2" name="组合 141"/>
          <p:cNvGrpSpPr/>
          <p:nvPr/>
        </p:nvGrpSpPr>
        <p:grpSpPr>
          <a:xfrm>
            <a:off x="4273442" y="3554402"/>
            <a:ext cx="1544233" cy="1546586"/>
            <a:chOff x="4325041" y="4697092"/>
            <a:chExt cx="1544434" cy="1546228"/>
          </a:xfrm>
        </p:grpSpPr>
        <p:grpSp>
          <p:nvGrpSpPr>
            <p:cNvPr id="143" name="组合 142"/>
            <p:cNvGrpSpPr/>
            <p:nvPr/>
          </p:nvGrpSpPr>
          <p:grpSpPr>
            <a:xfrm>
              <a:off x="4325041" y="4697092"/>
              <a:ext cx="1544434" cy="1546228"/>
              <a:chOff x="4325041" y="4697092"/>
              <a:chExt cx="1544434" cy="1546228"/>
            </a:xfrm>
          </p:grpSpPr>
          <p:sp>
            <p:nvSpPr>
              <p:cNvPr id="147" name="椭圆 146"/>
              <p:cNvSpPr/>
              <p:nvPr/>
            </p:nvSpPr>
            <p:spPr bwMode="auto">
              <a:xfrm>
                <a:off x="4325041" y="4697092"/>
                <a:ext cx="1544434" cy="1546228"/>
              </a:xfrm>
              <a:prstGeom prst="ellipse">
                <a:avLst/>
              </a:prstGeom>
              <a:gradFill flip="none" rotWithShape="1">
                <a:gsLst>
                  <a:gs pos="0">
                    <a:srgbClr val="6A9BC2"/>
                  </a:gs>
                  <a:gs pos="84000">
                    <a:srgbClr val="24639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任意多边形 147"/>
              <p:cNvSpPr/>
              <p:nvPr/>
            </p:nvSpPr>
            <p:spPr bwMode="auto">
              <a:xfrm>
                <a:off x="4353217" y="4697092"/>
                <a:ext cx="1487382" cy="1127920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4" name="组合 143"/>
            <p:cNvGrpSpPr/>
            <p:nvPr/>
          </p:nvGrpSpPr>
          <p:grpSpPr>
            <a:xfrm>
              <a:off x="4435514" y="5134021"/>
              <a:ext cx="1419823" cy="888925"/>
              <a:chOff x="3653001" y="3009616"/>
              <a:chExt cx="1675407" cy="1048940"/>
            </a:xfrm>
          </p:grpSpPr>
          <p:sp>
            <p:nvSpPr>
              <p:cNvPr id="145" name="矩形 144"/>
              <p:cNvSpPr/>
              <p:nvPr/>
            </p:nvSpPr>
            <p:spPr bwMode="auto">
              <a:xfrm>
                <a:off x="3761966" y="3009616"/>
                <a:ext cx="1307618" cy="4357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标题二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3653001" y="3495628"/>
                <a:ext cx="1675407" cy="562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图表。</a:t>
                </a:r>
                <a:endPara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9" name="组合 148"/>
          <p:cNvGrpSpPr/>
          <p:nvPr/>
        </p:nvGrpSpPr>
        <p:grpSpPr>
          <a:xfrm>
            <a:off x="5988136" y="2414403"/>
            <a:ext cx="1558669" cy="1546586"/>
            <a:chOff x="6025983" y="4697092"/>
            <a:chExt cx="1558872" cy="1546228"/>
          </a:xfrm>
        </p:grpSpPr>
        <p:grpSp>
          <p:nvGrpSpPr>
            <p:cNvPr id="150" name="组合 149"/>
            <p:cNvGrpSpPr/>
            <p:nvPr/>
          </p:nvGrpSpPr>
          <p:grpSpPr>
            <a:xfrm>
              <a:off x="6025983" y="4697092"/>
              <a:ext cx="1544434" cy="1546228"/>
              <a:chOff x="6025983" y="4697092"/>
              <a:chExt cx="1544434" cy="1546228"/>
            </a:xfrm>
          </p:grpSpPr>
          <p:sp>
            <p:nvSpPr>
              <p:cNvPr id="154" name="椭圆 153"/>
              <p:cNvSpPr/>
              <p:nvPr/>
            </p:nvSpPr>
            <p:spPr bwMode="auto">
              <a:xfrm>
                <a:off x="6025983" y="4697092"/>
                <a:ext cx="1544434" cy="1546228"/>
              </a:xfrm>
              <a:prstGeom prst="ellipse">
                <a:avLst/>
              </a:prstGeom>
              <a:gradFill flip="none" rotWithShape="1">
                <a:gsLst>
                  <a:gs pos="0">
                    <a:srgbClr val="6C98B8"/>
                  </a:gs>
                  <a:gs pos="84000">
                    <a:srgbClr val="00497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任意多边形 154"/>
              <p:cNvSpPr/>
              <p:nvPr/>
            </p:nvSpPr>
            <p:spPr bwMode="auto">
              <a:xfrm>
                <a:off x="6054159" y="4697092"/>
                <a:ext cx="1487382" cy="1127920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1" name="组合 150"/>
            <p:cNvGrpSpPr/>
            <p:nvPr/>
          </p:nvGrpSpPr>
          <p:grpSpPr>
            <a:xfrm>
              <a:off x="6165032" y="5134020"/>
              <a:ext cx="1419823" cy="838124"/>
              <a:chOff x="3662661" y="3009616"/>
              <a:chExt cx="1675407" cy="988995"/>
            </a:xfrm>
          </p:grpSpPr>
          <p:sp>
            <p:nvSpPr>
              <p:cNvPr id="152" name="矩形 151"/>
              <p:cNvSpPr/>
              <p:nvPr/>
            </p:nvSpPr>
            <p:spPr bwMode="auto">
              <a:xfrm>
                <a:off x="3761966" y="3009616"/>
                <a:ext cx="1307618" cy="4357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标题三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3" name="矩形 152"/>
              <p:cNvSpPr/>
              <p:nvPr/>
            </p:nvSpPr>
            <p:spPr>
              <a:xfrm>
                <a:off x="3662661" y="3435682"/>
                <a:ext cx="1675407" cy="562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图表供消费者购买，交流服务。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56" name="组合 155"/>
          <p:cNvGrpSpPr/>
          <p:nvPr/>
        </p:nvGrpSpPr>
        <p:grpSpPr>
          <a:xfrm>
            <a:off x="7629607" y="1306741"/>
            <a:ext cx="1670344" cy="1546586"/>
            <a:chOff x="7744272" y="4697092"/>
            <a:chExt cx="1670561" cy="1546228"/>
          </a:xfrm>
        </p:grpSpPr>
        <p:grpSp>
          <p:nvGrpSpPr>
            <p:cNvPr id="157" name="组合 156"/>
            <p:cNvGrpSpPr/>
            <p:nvPr/>
          </p:nvGrpSpPr>
          <p:grpSpPr>
            <a:xfrm>
              <a:off x="7744272" y="4697092"/>
              <a:ext cx="1544434" cy="1546228"/>
              <a:chOff x="7744272" y="4697092"/>
              <a:chExt cx="1544434" cy="1546228"/>
            </a:xfrm>
          </p:grpSpPr>
          <p:sp>
            <p:nvSpPr>
              <p:cNvPr id="161" name="椭圆 160"/>
              <p:cNvSpPr/>
              <p:nvPr/>
            </p:nvSpPr>
            <p:spPr bwMode="auto">
              <a:xfrm>
                <a:off x="7744272" y="4697092"/>
                <a:ext cx="1544434" cy="1546228"/>
              </a:xfrm>
              <a:prstGeom prst="ellipse">
                <a:avLst/>
              </a:prstGeom>
              <a:gradFill flip="none" rotWithShape="1">
                <a:gsLst>
                  <a:gs pos="0">
                    <a:srgbClr val="87C2EC"/>
                  </a:gs>
                  <a:gs pos="84000">
                    <a:srgbClr val="389AE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任意多边形 161"/>
              <p:cNvSpPr/>
              <p:nvPr/>
            </p:nvSpPr>
            <p:spPr bwMode="auto">
              <a:xfrm>
                <a:off x="7772448" y="4697092"/>
                <a:ext cx="1487382" cy="1127920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8" name="组合 157"/>
            <p:cNvGrpSpPr/>
            <p:nvPr/>
          </p:nvGrpSpPr>
          <p:grpSpPr>
            <a:xfrm>
              <a:off x="7852556" y="5134018"/>
              <a:ext cx="1562277" cy="851351"/>
              <a:chOff x="3559629" y="3009616"/>
              <a:chExt cx="1843504" cy="1004603"/>
            </a:xfrm>
          </p:grpSpPr>
          <p:sp>
            <p:nvSpPr>
              <p:cNvPr id="159" name="矩形 158"/>
              <p:cNvSpPr/>
              <p:nvPr/>
            </p:nvSpPr>
            <p:spPr bwMode="auto">
              <a:xfrm>
                <a:off x="3761967" y="3009616"/>
                <a:ext cx="1307617" cy="4357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标题四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0" name="矩形 159"/>
              <p:cNvSpPr/>
              <p:nvPr/>
            </p:nvSpPr>
            <p:spPr>
              <a:xfrm>
                <a:off x="3559629" y="3451290"/>
                <a:ext cx="1843504" cy="562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顶尖的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设计团队，精益求精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73" name="右箭头 172"/>
          <p:cNvSpPr/>
          <p:nvPr/>
        </p:nvSpPr>
        <p:spPr>
          <a:xfrm rot="19109237">
            <a:off x="4030140" y="4730780"/>
            <a:ext cx="379364" cy="318885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65000"/>
                  <a:shade val="67500"/>
                  <a:satMod val="115000"/>
                  <a:alpha val="69000"/>
                </a:schemeClr>
              </a:gs>
              <a:gs pos="100000">
                <a:schemeClr val="bg1">
                  <a:lumMod val="65000"/>
                  <a:shade val="100000"/>
                  <a:satMod val="115000"/>
                  <a:alpha val="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74" name="右箭头 173"/>
          <p:cNvSpPr/>
          <p:nvPr/>
        </p:nvSpPr>
        <p:spPr>
          <a:xfrm rot="19109237">
            <a:off x="5661334" y="3541330"/>
            <a:ext cx="379364" cy="318885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65000"/>
                  <a:shade val="67500"/>
                  <a:satMod val="115000"/>
                  <a:alpha val="69000"/>
                </a:schemeClr>
              </a:gs>
              <a:gs pos="100000">
                <a:schemeClr val="bg1">
                  <a:lumMod val="65000"/>
                  <a:shade val="100000"/>
                  <a:satMod val="115000"/>
                  <a:alpha val="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75" name="右箭头 174"/>
          <p:cNvSpPr/>
          <p:nvPr/>
        </p:nvSpPr>
        <p:spPr>
          <a:xfrm rot="19109237">
            <a:off x="7360752" y="2413203"/>
            <a:ext cx="379364" cy="318885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65000"/>
                  <a:shade val="67500"/>
                  <a:satMod val="115000"/>
                  <a:alpha val="69000"/>
                </a:schemeClr>
              </a:gs>
              <a:gs pos="100000">
                <a:schemeClr val="bg1">
                  <a:lumMod val="65000"/>
                  <a:shade val="100000"/>
                  <a:satMod val="115000"/>
                  <a:alpha val="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3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3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3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3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3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4" grpId="0" animBg="1"/>
      <p:bldP spid="17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20329" y="1637858"/>
            <a:ext cx="12210742" cy="1441741"/>
            <a:chOff x="-20332" y="1637477"/>
            <a:chExt cx="12212332" cy="1441407"/>
          </a:xfrm>
        </p:grpSpPr>
        <p:sp>
          <p:nvSpPr>
            <p:cNvPr id="65" name="矩形 64"/>
            <p:cNvSpPr/>
            <p:nvPr/>
          </p:nvSpPr>
          <p:spPr>
            <a:xfrm>
              <a:off x="-20332" y="1637477"/>
              <a:ext cx="12212332" cy="1433243"/>
            </a:xfrm>
            <a:prstGeom prst="rect">
              <a:avLst/>
            </a:prstGeom>
            <a:solidFill>
              <a:srgbClr val="00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524087" y="1637477"/>
              <a:ext cx="5263134" cy="1441407"/>
              <a:chOff x="3524087" y="1637477"/>
              <a:chExt cx="5263134" cy="1441407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3524087" y="1637477"/>
                <a:ext cx="1733505" cy="1441407"/>
                <a:chOff x="2766786" y="1571444"/>
                <a:chExt cx="2632413" cy="2188847"/>
              </a:xfrm>
            </p:grpSpPr>
            <p:sp>
              <p:nvSpPr>
                <p:cNvPr id="70" name="任意多边形 69"/>
                <p:cNvSpPr/>
                <p:nvPr/>
              </p:nvSpPr>
              <p:spPr>
                <a:xfrm rot="5400000">
                  <a:off x="2988569" y="1349661"/>
                  <a:ext cx="2188847" cy="2632413"/>
                </a:xfrm>
                <a:custGeom>
                  <a:avLst/>
                  <a:gdLst>
                    <a:gd name="connsiteX0" fmla="*/ 646282 w 1292564"/>
                    <a:gd name="connsiteY0" fmla="*/ 1554500 h 1554500"/>
                    <a:gd name="connsiteX1" fmla="*/ 0 w 1292564"/>
                    <a:gd name="connsiteY1" fmla="*/ 908218 h 1554500"/>
                    <a:gd name="connsiteX2" fmla="*/ 394719 w 1292564"/>
                    <a:gd name="connsiteY2" fmla="*/ 312724 h 1554500"/>
                    <a:gd name="connsiteX3" fmla="*/ 480313 w 1292564"/>
                    <a:gd name="connsiteY3" fmla="*/ 286155 h 1554500"/>
                    <a:gd name="connsiteX4" fmla="*/ 646282 w 1292564"/>
                    <a:gd name="connsiteY4" fmla="*/ 0 h 1554500"/>
                    <a:gd name="connsiteX5" fmla="*/ 812252 w 1292564"/>
                    <a:gd name="connsiteY5" fmla="*/ 286155 h 1554500"/>
                    <a:gd name="connsiteX6" fmla="*/ 897844 w 1292564"/>
                    <a:gd name="connsiteY6" fmla="*/ 312724 h 1554500"/>
                    <a:gd name="connsiteX7" fmla="*/ 1292564 w 1292564"/>
                    <a:gd name="connsiteY7" fmla="*/ 908218 h 1554500"/>
                    <a:gd name="connsiteX8" fmla="*/ 646282 w 1292564"/>
                    <a:gd name="connsiteY8" fmla="*/ 1554500 h 1554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2564" h="1554500">
                      <a:moveTo>
                        <a:pt x="646282" y="1554500"/>
                      </a:moveTo>
                      <a:cubicBezTo>
                        <a:pt x="289350" y="1554500"/>
                        <a:pt x="0" y="1265150"/>
                        <a:pt x="0" y="908218"/>
                      </a:cubicBezTo>
                      <a:cubicBezTo>
                        <a:pt x="0" y="640519"/>
                        <a:pt x="162759" y="410835"/>
                        <a:pt x="394719" y="312724"/>
                      </a:cubicBezTo>
                      <a:lnTo>
                        <a:pt x="480313" y="286155"/>
                      </a:lnTo>
                      <a:lnTo>
                        <a:pt x="646282" y="0"/>
                      </a:lnTo>
                      <a:lnTo>
                        <a:pt x="812252" y="286155"/>
                      </a:lnTo>
                      <a:lnTo>
                        <a:pt x="897844" y="312724"/>
                      </a:lnTo>
                      <a:cubicBezTo>
                        <a:pt x="1129805" y="410835"/>
                        <a:pt x="1292564" y="640519"/>
                        <a:pt x="1292564" y="908218"/>
                      </a:cubicBezTo>
                      <a:cubicBezTo>
                        <a:pt x="1292564" y="1265150"/>
                        <a:pt x="1003214" y="1554500"/>
                        <a:pt x="646282" y="15545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71" name="图片 70"/>
                <p:cNvPicPr>
                  <a:picLocks noChangeAspect="1"/>
                </p:cNvPicPr>
                <p:nvPr/>
              </p:nvPicPr>
              <p:blipFill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376" t="1658" r="25376" b="24480"/>
                <a:stretch>
                  <a:fillRect/>
                </a:stretch>
              </p:blipFill>
              <p:spPr>
                <a:xfrm>
                  <a:off x="2784954" y="1575865"/>
                  <a:ext cx="2180004" cy="2180004"/>
                </a:xfrm>
                <a:custGeom>
                  <a:avLst/>
                  <a:gdLst>
                    <a:gd name="connsiteX0" fmla="*/ 1090002 w 2180004"/>
                    <a:gd name="connsiteY0" fmla="*/ 0 h 2180004"/>
                    <a:gd name="connsiteX1" fmla="*/ 2180004 w 2180004"/>
                    <a:gd name="connsiteY1" fmla="*/ 1090002 h 2180004"/>
                    <a:gd name="connsiteX2" fmla="*/ 1090002 w 2180004"/>
                    <a:gd name="connsiteY2" fmla="*/ 2180004 h 2180004"/>
                    <a:gd name="connsiteX3" fmla="*/ 0 w 2180004"/>
                    <a:gd name="connsiteY3" fmla="*/ 1090002 h 2180004"/>
                    <a:gd name="connsiteX4" fmla="*/ 1090002 w 2180004"/>
                    <a:gd name="connsiteY4" fmla="*/ 0 h 2180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80004" h="2180004">
                      <a:moveTo>
                        <a:pt x="1090002" y="0"/>
                      </a:moveTo>
                      <a:cubicBezTo>
                        <a:pt x="1691993" y="0"/>
                        <a:pt x="2180004" y="488011"/>
                        <a:pt x="2180004" y="1090002"/>
                      </a:cubicBezTo>
                      <a:cubicBezTo>
                        <a:pt x="2180004" y="1691993"/>
                        <a:pt x="1691993" y="2180004"/>
                        <a:pt x="1090002" y="2180004"/>
                      </a:cubicBezTo>
                      <a:cubicBezTo>
                        <a:pt x="488011" y="2180004"/>
                        <a:pt x="0" y="1691993"/>
                        <a:pt x="0" y="1090002"/>
                      </a:cubicBezTo>
                      <a:cubicBezTo>
                        <a:pt x="0" y="488011"/>
                        <a:pt x="488011" y="0"/>
                        <a:pt x="1090002" y="0"/>
                      </a:cubicBezTo>
                      <a:close/>
                    </a:path>
                  </a:pathLst>
                </a:custGeom>
              </p:spPr>
            </p:pic>
          </p:grpSp>
          <p:grpSp>
            <p:nvGrpSpPr>
              <p:cNvPr id="3" name="组合 2"/>
              <p:cNvGrpSpPr/>
              <p:nvPr/>
            </p:nvGrpSpPr>
            <p:grpSpPr>
              <a:xfrm>
                <a:off x="5375308" y="1746489"/>
                <a:ext cx="3411913" cy="1144336"/>
                <a:chOff x="5375308" y="1746489"/>
                <a:chExt cx="3411913" cy="1144336"/>
              </a:xfrm>
            </p:grpSpPr>
            <p:sp>
              <p:nvSpPr>
                <p:cNvPr id="67" name="矩形 1"/>
                <p:cNvSpPr>
                  <a:spLocks noChangeArrowheads="1"/>
                </p:cNvSpPr>
                <p:nvPr/>
              </p:nvSpPr>
              <p:spPr bwMode="auto">
                <a:xfrm>
                  <a:off x="5381219" y="2105995"/>
                  <a:ext cx="3406002" cy="7848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defTabSz="914400">
                    <a:lnSpc>
                      <a:spcPct val="125000"/>
                    </a:lnSpc>
                    <a:buClr>
                      <a:srgbClr val="0070C0"/>
                    </a:buClr>
                  </a:pPr>
                  <a:r>
                    <a:rPr lang="zh-CN" altLang="en-US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锐普，</a:t>
                  </a:r>
                  <a:r>
                    <a:rPr lang="zh-CN" altLang="zh-CN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中国第一家精品</a:t>
                  </a:r>
                  <a:r>
                    <a:rPr lang="en-US" altLang="zh-CN" sz="12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</a:t>
                  </a:r>
                  <a:r>
                    <a:rPr lang="zh-CN" altLang="zh-CN" sz="12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</a:t>
                  </a:r>
                  <a:r>
                    <a:rPr lang="zh-CN" altLang="zh-CN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机构</a:t>
                  </a:r>
                  <a:r>
                    <a:rPr lang="zh-CN" altLang="zh-CN" sz="12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。有</a:t>
                  </a:r>
                  <a:r>
                    <a:rPr lang="zh-CN" altLang="zh-CN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顶尖的</a:t>
                  </a:r>
                  <a:r>
                    <a:rPr lang="en-US" altLang="zh-CN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zh-CN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zh-CN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</a:t>
                  </a:r>
                  <a:r>
                    <a:rPr lang="zh-CN" altLang="zh-CN" sz="12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，</a:t>
                  </a:r>
                  <a:r>
                    <a:rPr lang="zh-CN" altLang="en-US" sz="12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且</a:t>
                  </a:r>
                  <a:r>
                    <a:rPr lang="zh-CN" altLang="zh-CN" sz="12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坚持</a:t>
                  </a:r>
                  <a:r>
                    <a:rPr lang="zh-CN" altLang="zh-CN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精益求精</a:t>
                  </a:r>
                  <a:r>
                    <a:rPr lang="zh-CN" altLang="en-US" sz="12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</a:t>
                  </a:r>
                  <a:endPara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3" name="矩形 112"/>
                <p:cNvSpPr/>
                <p:nvPr/>
              </p:nvSpPr>
              <p:spPr>
                <a:xfrm>
                  <a:off x="5375308" y="1746489"/>
                  <a:ext cx="1107996" cy="3539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zh-CN" altLang="en-US" sz="1700" spc="1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策划部门</a:t>
                  </a:r>
                  <a:endParaRPr lang="zh-CN" altLang="en-US" sz="17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10" name="组合 9"/>
          <p:cNvGrpSpPr/>
          <p:nvPr/>
        </p:nvGrpSpPr>
        <p:grpSpPr>
          <a:xfrm>
            <a:off x="-20329" y="4693100"/>
            <a:ext cx="12210742" cy="1441741"/>
            <a:chOff x="-20332" y="4692012"/>
            <a:chExt cx="12212332" cy="1441407"/>
          </a:xfrm>
        </p:grpSpPr>
        <p:sp>
          <p:nvSpPr>
            <p:cNvPr id="61" name="矩形 60"/>
            <p:cNvSpPr/>
            <p:nvPr/>
          </p:nvSpPr>
          <p:spPr>
            <a:xfrm>
              <a:off x="-20332" y="4696095"/>
              <a:ext cx="12212332" cy="143324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524087" y="4692012"/>
              <a:ext cx="5019294" cy="1441407"/>
              <a:chOff x="3524087" y="4692012"/>
              <a:chExt cx="5019294" cy="1441407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3524087" y="4692012"/>
                <a:ext cx="1733505" cy="1441407"/>
                <a:chOff x="10314527" y="4692012"/>
                <a:chExt cx="1733505" cy="1441407"/>
              </a:xfrm>
            </p:grpSpPr>
            <p:sp>
              <p:nvSpPr>
                <p:cNvPr id="63" name="任意多边形 62"/>
                <p:cNvSpPr/>
                <p:nvPr/>
              </p:nvSpPr>
              <p:spPr>
                <a:xfrm rot="5400000">
                  <a:off x="10460576" y="4545963"/>
                  <a:ext cx="1441407" cy="1733505"/>
                </a:xfrm>
                <a:custGeom>
                  <a:avLst/>
                  <a:gdLst>
                    <a:gd name="connsiteX0" fmla="*/ 646282 w 1292564"/>
                    <a:gd name="connsiteY0" fmla="*/ 1554500 h 1554500"/>
                    <a:gd name="connsiteX1" fmla="*/ 0 w 1292564"/>
                    <a:gd name="connsiteY1" fmla="*/ 908218 h 1554500"/>
                    <a:gd name="connsiteX2" fmla="*/ 394719 w 1292564"/>
                    <a:gd name="connsiteY2" fmla="*/ 312724 h 1554500"/>
                    <a:gd name="connsiteX3" fmla="*/ 480313 w 1292564"/>
                    <a:gd name="connsiteY3" fmla="*/ 286155 h 1554500"/>
                    <a:gd name="connsiteX4" fmla="*/ 646282 w 1292564"/>
                    <a:gd name="connsiteY4" fmla="*/ 0 h 1554500"/>
                    <a:gd name="connsiteX5" fmla="*/ 812252 w 1292564"/>
                    <a:gd name="connsiteY5" fmla="*/ 286155 h 1554500"/>
                    <a:gd name="connsiteX6" fmla="*/ 897844 w 1292564"/>
                    <a:gd name="connsiteY6" fmla="*/ 312724 h 1554500"/>
                    <a:gd name="connsiteX7" fmla="*/ 1292564 w 1292564"/>
                    <a:gd name="connsiteY7" fmla="*/ 908218 h 1554500"/>
                    <a:gd name="connsiteX8" fmla="*/ 646282 w 1292564"/>
                    <a:gd name="connsiteY8" fmla="*/ 1554500 h 1554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2564" h="1554500">
                      <a:moveTo>
                        <a:pt x="646282" y="1554500"/>
                      </a:moveTo>
                      <a:cubicBezTo>
                        <a:pt x="289350" y="1554500"/>
                        <a:pt x="0" y="1265150"/>
                        <a:pt x="0" y="908218"/>
                      </a:cubicBezTo>
                      <a:cubicBezTo>
                        <a:pt x="0" y="640519"/>
                        <a:pt x="162759" y="410835"/>
                        <a:pt x="394719" y="312724"/>
                      </a:cubicBezTo>
                      <a:lnTo>
                        <a:pt x="480313" y="286155"/>
                      </a:lnTo>
                      <a:lnTo>
                        <a:pt x="646282" y="0"/>
                      </a:lnTo>
                      <a:lnTo>
                        <a:pt x="812252" y="286155"/>
                      </a:lnTo>
                      <a:lnTo>
                        <a:pt x="897844" y="312724"/>
                      </a:lnTo>
                      <a:cubicBezTo>
                        <a:pt x="1129805" y="410835"/>
                        <a:pt x="1292564" y="640519"/>
                        <a:pt x="1292564" y="908218"/>
                      </a:cubicBezTo>
                      <a:cubicBezTo>
                        <a:pt x="1292564" y="1265150"/>
                        <a:pt x="1003214" y="1554500"/>
                        <a:pt x="646282" y="1554500"/>
                      </a:cubicBezTo>
                      <a:close/>
                    </a:path>
                  </a:pathLst>
                </a:custGeom>
                <a:solidFill>
                  <a:srgbClr val="24639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64" name="图片 6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13" t="33323" r="10713" b="14268"/>
                <a:stretch>
                  <a:fillRect/>
                </a:stretch>
              </p:blipFill>
              <p:spPr>
                <a:xfrm>
                  <a:off x="10324215" y="4703850"/>
                  <a:ext cx="1428628" cy="1428628"/>
                </a:xfrm>
                <a:custGeom>
                  <a:avLst/>
                  <a:gdLst>
                    <a:gd name="connsiteX0" fmla="*/ 722564 w 1445128"/>
                    <a:gd name="connsiteY0" fmla="*/ 0 h 1445128"/>
                    <a:gd name="connsiteX1" fmla="*/ 1445128 w 1445128"/>
                    <a:gd name="connsiteY1" fmla="*/ 722564 h 1445128"/>
                    <a:gd name="connsiteX2" fmla="*/ 722564 w 1445128"/>
                    <a:gd name="connsiteY2" fmla="*/ 1445128 h 1445128"/>
                    <a:gd name="connsiteX3" fmla="*/ 0 w 1445128"/>
                    <a:gd name="connsiteY3" fmla="*/ 722564 h 1445128"/>
                    <a:gd name="connsiteX4" fmla="*/ 722564 w 1445128"/>
                    <a:gd name="connsiteY4" fmla="*/ 0 h 1445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5128" h="1445128">
                      <a:moveTo>
                        <a:pt x="722564" y="0"/>
                      </a:moveTo>
                      <a:cubicBezTo>
                        <a:pt x="1121625" y="0"/>
                        <a:pt x="1445128" y="323503"/>
                        <a:pt x="1445128" y="722564"/>
                      </a:cubicBezTo>
                      <a:cubicBezTo>
                        <a:pt x="1445128" y="1121625"/>
                        <a:pt x="1121625" y="1445128"/>
                        <a:pt x="722564" y="1445128"/>
                      </a:cubicBezTo>
                      <a:cubicBezTo>
                        <a:pt x="323503" y="1445128"/>
                        <a:pt x="0" y="1121625"/>
                        <a:pt x="0" y="722564"/>
                      </a:cubicBezTo>
                      <a:cubicBezTo>
                        <a:pt x="0" y="323503"/>
                        <a:pt x="323503" y="0"/>
                        <a:pt x="722564" y="0"/>
                      </a:cubicBezTo>
                      <a:close/>
                    </a:path>
                  </a:pathLst>
                </a:custGeom>
              </p:spPr>
            </p:pic>
          </p:grpSp>
          <p:sp>
            <p:nvSpPr>
              <p:cNvPr id="66" name="矩形 1"/>
              <p:cNvSpPr>
                <a:spLocks noChangeArrowheads="1"/>
              </p:cNvSpPr>
              <p:nvPr/>
            </p:nvSpPr>
            <p:spPr bwMode="auto">
              <a:xfrm>
                <a:off x="5381218" y="5174886"/>
                <a:ext cx="3162163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ct val="125000"/>
                  </a:lnSpc>
                  <a:buClr>
                    <a:srgbClr val="0070C0"/>
                  </a:buClr>
                </a:pP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锐普，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中国第一家精品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。且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</a:t>
                </a: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设计团队，坚持精益求精。</a:t>
                </a: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锐普有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服务领域。</a:t>
                </a:r>
                <a:endPara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5375308" y="4807471"/>
                <a:ext cx="1107996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7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客户部门</a:t>
                </a:r>
                <a:endParaRPr lang="zh-CN" altLang="en-US" sz="17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-20329" y="3167519"/>
            <a:ext cx="12210742" cy="1444292"/>
            <a:chOff x="-20332" y="3166786"/>
            <a:chExt cx="12212332" cy="1443958"/>
          </a:xfrm>
        </p:grpSpPr>
        <p:sp>
          <p:nvSpPr>
            <p:cNvPr id="68" name="矩形 67"/>
            <p:cNvSpPr/>
            <p:nvPr/>
          </p:nvSpPr>
          <p:spPr>
            <a:xfrm>
              <a:off x="-20332" y="3166786"/>
              <a:ext cx="12212332" cy="1433243"/>
            </a:xfrm>
            <a:prstGeom prst="rect">
              <a:avLst/>
            </a:prstGeom>
            <a:solidFill>
              <a:srgbClr val="2463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535806" y="3166786"/>
              <a:ext cx="5089489" cy="1443958"/>
              <a:chOff x="3535806" y="3166786"/>
              <a:chExt cx="5089489" cy="1443958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3535806" y="3166786"/>
                <a:ext cx="1733505" cy="1443958"/>
                <a:chOff x="9267513" y="3166786"/>
                <a:chExt cx="1733505" cy="1443958"/>
              </a:xfrm>
            </p:grpSpPr>
            <p:sp>
              <p:nvSpPr>
                <p:cNvPr id="73" name="任意多边形 72"/>
                <p:cNvSpPr/>
                <p:nvPr/>
              </p:nvSpPr>
              <p:spPr>
                <a:xfrm rot="5400000">
                  <a:off x="9413562" y="3020737"/>
                  <a:ext cx="1441407" cy="1733505"/>
                </a:xfrm>
                <a:custGeom>
                  <a:avLst/>
                  <a:gdLst>
                    <a:gd name="connsiteX0" fmla="*/ 646282 w 1292564"/>
                    <a:gd name="connsiteY0" fmla="*/ 1554500 h 1554500"/>
                    <a:gd name="connsiteX1" fmla="*/ 0 w 1292564"/>
                    <a:gd name="connsiteY1" fmla="*/ 908218 h 1554500"/>
                    <a:gd name="connsiteX2" fmla="*/ 394719 w 1292564"/>
                    <a:gd name="connsiteY2" fmla="*/ 312724 h 1554500"/>
                    <a:gd name="connsiteX3" fmla="*/ 480313 w 1292564"/>
                    <a:gd name="connsiteY3" fmla="*/ 286155 h 1554500"/>
                    <a:gd name="connsiteX4" fmla="*/ 646282 w 1292564"/>
                    <a:gd name="connsiteY4" fmla="*/ 0 h 1554500"/>
                    <a:gd name="connsiteX5" fmla="*/ 812252 w 1292564"/>
                    <a:gd name="connsiteY5" fmla="*/ 286155 h 1554500"/>
                    <a:gd name="connsiteX6" fmla="*/ 897844 w 1292564"/>
                    <a:gd name="connsiteY6" fmla="*/ 312724 h 1554500"/>
                    <a:gd name="connsiteX7" fmla="*/ 1292564 w 1292564"/>
                    <a:gd name="connsiteY7" fmla="*/ 908218 h 1554500"/>
                    <a:gd name="connsiteX8" fmla="*/ 646282 w 1292564"/>
                    <a:gd name="connsiteY8" fmla="*/ 1554500 h 1554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2564" h="1554500">
                      <a:moveTo>
                        <a:pt x="646282" y="1554500"/>
                      </a:moveTo>
                      <a:cubicBezTo>
                        <a:pt x="289350" y="1554500"/>
                        <a:pt x="0" y="1265150"/>
                        <a:pt x="0" y="908218"/>
                      </a:cubicBezTo>
                      <a:cubicBezTo>
                        <a:pt x="0" y="640519"/>
                        <a:pt x="162759" y="410835"/>
                        <a:pt x="394719" y="312724"/>
                      </a:cubicBezTo>
                      <a:lnTo>
                        <a:pt x="480313" y="286155"/>
                      </a:lnTo>
                      <a:lnTo>
                        <a:pt x="646282" y="0"/>
                      </a:lnTo>
                      <a:lnTo>
                        <a:pt x="812252" y="286155"/>
                      </a:lnTo>
                      <a:lnTo>
                        <a:pt x="897844" y="312724"/>
                      </a:lnTo>
                      <a:cubicBezTo>
                        <a:pt x="1129805" y="410835"/>
                        <a:pt x="1292564" y="640519"/>
                        <a:pt x="1292564" y="908218"/>
                      </a:cubicBezTo>
                      <a:cubicBezTo>
                        <a:pt x="1292564" y="1265150"/>
                        <a:pt x="1003214" y="1554500"/>
                        <a:pt x="646282" y="1554500"/>
                      </a:cubicBezTo>
                      <a:close/>
                    </a:path>
                  </a:pathLst>
                </a:custGeom>
                <a:solidFill>
                  <a:srgbClr val="0049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74" name="图片 7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415" t="4045" r="6312" b="4045"/>
                <a:stretch>
                  <a:fillRect/>
                </a:stretch>
              </p:blipFill>
              <p:spPr>
                <a:xfrm>
                  <a:off x="9274814" y="3181801"/>
                  <a:ext cx="1428943" cy="1428943"/>
                </a:xfrm>
                <a:custGeom>
                  <a:avLst/>
                  <a:gdLst>
                    <a:gd name="connsiteX0" fmla="*/ 730853 w 1461706"/>
                    <a:gd name="connsiteY0" fmla="*/ 0 h 1461706"/>
                    <a:gd name="connsiteX1" fmla="*/ 1461706 w 1461706"/>
                    <a:gd name="connsiteY1" fmla="*/ 730853 h 1461706"/>
                    <a:gd name="connsiteX2" fmla="*/ 730853 w 1461706"/>
                    <a:gd name="connsiteY2" fmla="*/ 1461706 h 1461706"/>
                    <a:gd name="connsiteX3" fmla="*/ 0 w 1461706"/>
                    <a:gd name="connsiteY3" fmla="*/ 730853 h 1461706"/>
                    <a:gd name="connsiteX4" fmla="*/ 730853 w 1461706"/>
                    <a:gd name="connsiteY4" fmla="*/ 0 h 1461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1706" h="1461706">
                      <a:moveTo>
                        <a:pt x="730853" y="0"/>
                      </a:moveTo>
                      <a:cubicBezTo>
                        <a:pt x="1134492" y="0"/>
                        <a:pt x="1461706" y="327214"/>
                        <a:pt x="1461706" y="730853"/>
                      </a:cubicBezTo>
                      <a:cubicBezTo>
                        <a:pt x="1461706" y="1134492"/>
                        <a:pt x="1134492" y="1461706"/>
                        <a:pt x="730853" y="1461706"/>
                      </a:cubicBezTo>
                      <a:cubicBezTo>
                        <a:pt x="327214" y="1461706"/>
                        <a:pt x="0" y="1134492"/>
                        <a:pt x="0" y="730853"/>
                      </a:cubicBezTo>
                      <a:cubicBezTo>
                        <a:pt x="0" y="327214"/>
                        <a:pt x="327214" y="0"/>
                        <a:pt x="730853" y="0"/>
                      </a:cubicBezTo>
                      <a:close/>
                    </a:path>
                  </a:pathLst>
                </a:custGeom>
              </p:spPr>
            </p:pic>
          </p:grpSp>
          <p:grpSp>
            <p:nvGrpSpPr>
              <p:cNvPr id="6" name="组合 5"/>
              <p:cNvGrpSpPr/>
              <p:nvPr/>
            </p:nvGrpSpPr>
            <p:grpSpPr>
              <a:xfrm>
                <a:off x="5375308" y="3282219"/>
                <a:ext cx="3249987" cy="1133120"/>
                <a:chOff x="5375308" y="3282219"/>
                <a:chExt cx="3249987" cy="1133120"/>
              </a:xfrm>
            </p:grpSpPr>
            <p:sp>
              <p:nvSpPr>
                <p:cNvPr id="114" name="矩形 113"/>
                <p:cNvSpPr/>
                <p:nvPr/>
              </p:nvSpPr>
              <p:spPr>
                <a:xfrm>
                  <a:off x="5375308" y="3282219"/>
                  <a:ext cx="1107996" cy="3539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zh-CN" altLang="en-US" sz="1700" spc="1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设计部门</a:t>
                  </a:r>
                  <a:endParaRPr lang="zh-CN" altLang="en-US" sz="17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6" name="矩形 115"/>
                <p:cNvSpPr/>
                <p:nvPr/>
              </p:nvSpPr>
              <p:spPr>
                <a:xfrm>
                  <a:off x="5381218" y="3630509"/>
                  <a:ext cx="3244077" cy="7848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 defTabSz="914400">
                    <a:lnSpc>
                      <a:spcPct val="125000"/>
                    </a:lnSpc>
                    <a:buClr>
                      <a:srgbClr val="0070C0"/>
                    </a:buClr>
                  </a:pPr>
                  <a:r>
                    <a:rPr lang="zh-CN" altLang="en-US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锐普</a:t>
                  </a:r>
                  <a:r>
                    <a:rPr lang="en-US" altLang="zh-CN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模板、</a:t>
                  </a:r>
                  <a:r>
                    <a:rPr lang="en-US" altLang="zh-CN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图表、</a:t>
                  </a:r>
                  <a:r>
                    <a:rPr lang="en-US" altLang="zh-CN" sz="1200" dirty="0" err="1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asadal</a:t>
                  </a:r>
                  <a:r>
                    <a:rPr lang="zh-CN" altLang="en-US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模板及</a:t>
                  </a:r>
                  <a:r>
                    <a:rPr lang="en-US" altLang="zh-CN" sz="1200" dirty="0" err="1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asadal</a:t>
                  </a:r>
                  <a:r>
                    <a:rPr lang="zh-CN" altLang="en-US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图表供消费者购买，有</a:t>
                  </a:r>
                  <a:r>
                    <a:rPr lang="en-US" altLang="zh-CN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设计的交流服务。</a:t>
                  </a:r>
                  <a:endPara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2" name="组合 1"/>
          <p:cNvGrpSpPr/>
          <p:nvPr/>
        </p:nvGrpSpPr>
        <p:grpSpPr>
          <a:xfrm>
            <a:off x="4427423" y="756257"/>
            <a:ext cx="3262553" cy="814341"/>
            <a:chOff x="4427998" y="756081"/>
            <a:chExt cx="3262978" cy="814152"/>
          </a:xfrm>
        </p:grpSpPr>
        <p:sp>
          <p:nvSpPr>
            <p:cNvPr id="57" name="TextBox 73"/>
            <p:cNvSpPr txBox="1"/>
            <p:nvPr/>
          </p:nvSpPr>
          <p:spPr>
            <a:xfrm>
              <a:off x="5088980" y="756081"/>
              <a:ext cx="19410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2000" dirty="0">
                <a:solidFill>
                  <a:srgbClr val="00497D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4427998" y="1277845"/>
              <a:ext cx="3262978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的设计机构。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5096875" y="1045740"/>
              <a:ext cx="192522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100" spc="130" dirty="0">
                  <a:solidFill>
                    <a:srgbClr val="0B5182"/>
                  </a:solidFill>
                </a:rPr>
                <a:t>Click on add the theme</a:t>
              </a:r>
              <a:endParaRPr lang="zh-CN" altLang="en-US" sz="1100" spc="130" dirty="0">
                <a:solidFill>
                  <a:srgbClr val="0B5182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" y="-11663"/>
            <a:ext cx="12190413" cy="411218"/>
            <a:chOff x="0" y="-11662"/>
            <a:chExt cx="12192000" cy="411123"/>
          </a:xfrm>
        </p:grpSpPr>
        <p:grpSp>
          <p:nvGrpSpPr>
            <p:cNvPr id="96" name="组合 95"/>
            <p:cNvGrpSpPr/>
            <p:nvPr/>
          </p:nvGrpSpPr>
          <p:grpSpPr>
            <a:xfrm>
              <a:off x="0" y="-11662"/>
              <a:ext cx="12192000" cy="411123"/>
              <a:chOff x="0" y="-11662"/>
              <a:chExt cx="12192000" cy="411123"/>
            </a:xfrm>
          </p:grpSpPr>
          <p:grpSp>
            <p:nvGrpSpPr>
              <p:cNvPr id="98" name="组合 97"/>
              <p:cNvGrpSpPr/>
              <p:nvPr/>
            </p:nvGrpSpPr>
            <p:grpSpPr>
              <a:xfrm>
                <a:off x="0" y="-11662"/>
                <a:ext cx="12192000" cy="411123"/>
                <a:chOff x="0" y="-11662"/>
                <a:chExt cx="12192000" cy="411123"/>
              </a:xfrm>
            </p:grpSpPr>
            <p:grpSp>
              <p:nvGrpSpPr>
                <p:cNvPr id="100" name="组合 99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102" name="组合 101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2"/>
                    <a:chExt cx="12192000" cy="410752"/>
                  </a:xfrm>
                </p:grpSpPr>
                <p:grpSp>
                  <p:nvGrpSpPr>
                    <p:cNvPr id="104" name="组合 103"/>
                    <p:cNvGrpSpPr/>
                    <p:nvPr/>
                  </p:nvGrpSpPr>
                  <p:grpSpPr>
                    <a:xfrm>
                      <a:off x="0" y="-11662"/>
                      <a:ext cx="12192000" cy="410752"/>
                      <a:chOff x="0" y="-11664"/>
                      <a:chExt cx="12192000" cy="410752"/>
                    </a:xfrm>
                  </p:grpSpPr>
                  <p:sp>
                    <p:nvSpPr>
                      <p:cNvPr id="130" name="Rectangle 14"/>
                      <p:cNvSpPr>
                        <a:spLocks noChangeArrowheads="1"/>
                      </p:cNvSpPr>
                      <p:nvPr/>
                    </p:nvSpPr>
                    <p:spPr bwMode="auto">
                      <a:xfrm rot="16200000">
                        <a:off x="5893158" y="-5904822"/>
                        <a:ext cx="405683" cy="12192000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 w="12700">
                        <a:noFill/>
                        <a:miter lim="800000"/>
                      </a:ln>
                      <a:effectLst>
                        <a:outerShdw blurRad="88900" dist="6350" dir="5400000" algn="t" rotWithShape="0">
                          <a:prstClr val="black">
                            <a:alpha val="75000"/>
                          </a:prstClr>
                        </a:outerShdw>
                      </a:effectLst>
                    </p:spPr>
                    <p:txBody>
                      <a:bodyPr wrap="none" lIns="115692" tIns="56831" rIns="115692" bIns="56831" anchor="ctr"/>
                      <a:lstStyle/>
                      <a:p>
                        <a:pPr algn="r" defTabSz="1167765" eaLnBrk="0" hangingPunct="0"/>
                        <a:r>
                          <a: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rPr>
                          <a:t>		</a:t>
                        </a:r>
                        <a:endPara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endParaRPr>
                      </a:p>
                    </p:txBody>
                  </p:sp>
                  <p:grpSp>
                    <p:nvGrpSpPr>
                      <p:cNvPr id="131" name="组合 130"/>
                      <p:cNvGrpSpPr/>
                      <p:nvPr/>
                    </p:nvGrpSpPr>
                    <p:grpSpPr>
                      <a:xfrm>
                        <a:off x="4369146" y="-1319"/>
                        <a:ext cx="2251991" cy="400407"/>
                        <a:chOff x="3907130" y="2113461"/>
                        <a:chExt cx="1911914" cy="542109"/>
                      </a:xfrm>
                      <a:effectLst>
                        <a:outerShdw blurRad="88900" dist="635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</p:grpSpPr>
                    <p:sp>
                      <p:nvSpPr>
                        <p:cNvPr id="136" name="圆角矩形标注 135"/>
                        <p:cNvSpPr/>
                        <p:nvPr/>
                      </p:nvSpPr>
                      <p:spPr>
                        <a:xfrm>
                          <a:off x="3907130" y="2114967"/>
                          <a:ext cx="1911914" cy="540603"/>
                        </a:xfrm>
                        <a:prstGeom prst="wedgeRoundRectCallout">
                          <a:avLst>
                            <a:gd name="adj1" fmla="val -25764"/>
                            <a:gd name="adj2" fmla="val 89709"/>
                            <a:gd name="adj3" fmla="val 16667"/>
                          </a:avLst>
                        </a:prstGeom>
                        <a:gradFill flip="none" rotWithShape="1">
                          <a:gsLst>
                            <a:gs pos="0">
                              <a:srgbClr val="00B0F0"/>
                            </a:gs>
                            <a:gs pos="84000">
                              <a:srgbClr val="0070C0">
                                <a:alpha val="97000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37" name="任意多边形 136"/>
                        <p:cNvSpPr/>
                        <p:nvPr/>
                      </p:nvSpPr>
                      <p:spPr>
                        <a:xfrm>
                          <a:off x="3912025" y="2113461"/>
                          <a:ext cx="1906063" cy="380584"/>
                        </a:xfrm>
                        <a:custGeom>
                          <a:avLst/>
                          <a:gdLst>
                            <a:gd name="connsiteX0" fmla="*/ 90102 w 1545198"/>
                            <a:gd name="connsiteY0" fmla="*/ 0 h 380584"/>
                            <a:gd name="connsiteX1" fmla="*/ 257533 w 1545198"/>
                            <a:gd name="connsiteY1" fmla="*/ 0 h 380584"/>
                            <a:gd name="connsiteX2" fmla="*/ 643833 w 1545198"/>
                            <a:gd name="connsiteY2" fmla="*/ 0 h 380584"/>
                            <a:gd name="connsiteX3" fmla="*/ 1455096 w 1545198"/>
                            <a:gd name="connsiteY3" fmla="*/ 0 h 380584"/>
                            <a:gd name="connsiteX4" fmla="*/ 1545198 w 1545198"/>
                            <a:gd name="connsiteY4" fmla="*/ 90102 h 380584"/>
                            <a:gd name="connsiteX5" fmla="*/ 1545198 w 1545198"/>
                            <a:gd name="connsiteY5" fmla="*/ 223274 h 380584"/>
                            <a:gd name="connsiteX6" fmla="*/ 1481202 w 1545198"/>
                            <a:gd name="connsiteY6" fmla="*/ 260985 h 380584"/>
                            <a:gd name="connsiteX7" fmla="*/ 777933 w 1545198"/>
                            <a:gd name="connsiteY7" fmla="*/ 380584 h 380584"/>
                            <a:gd name="connsiteX8" fmla="*/ 74664 w 1545198"/>
                            <a:gd name="connsiteY8" fmla="*/ 260985 h 380584"/>
                            <a:gd name="connsiteX9" fmla="*/ 0 w 1545198"/>
                            <a:gd name="connsiteY9" fmla="*/ 216988 h 380584"/>
                            <a:gd name="connsiteX10" fmla="*/ 0 w 1545198"/>
                            <a:gd name="connsiteY10" fmla="*/ 90102 h 380584"/>
                            <a:gd name="connsiteX11" fmla="*/ 90102 w 1545198"/>
                            <a:gd name="connsiteY11" fmla="*/ 0 h 3805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1545198" h="380584">
                              <a:moveTo>
                                <a:pt x="90102" y="0"/>
                              </a:moveTo>
                              <a:lnTo>
                                <a:pt x="257533" y="0"/>
                              </a:lnTo>
                              <a:lnTo>
                                <a:pt x="643833" y="0"/>
                              </a:lnTo>
                              <a:lnTo>
                                <a:pt x="1455096" y="0"/>
                              </a:lnTo>
                              <a:cubicBezTo>
                                <a:pt x="1504858" y="0"/>
                                <a:pt x="1545198" y="40340"/>
                                <a:pt x="1545198" y="90102"/>
                              </a:cubicBezTo>
                              <a:lnTo>
                                <a:pt x="1545198" y="223274"/>
                              </a:lnTo>
                              <a:lnTo>
                                <a:pt x="1481202" y="260985"/>
                              </a:lnTo>
                              <a:cubicBezTo>
                                <a:pt x="1328790" y="333143"/>
                                <a:pt x="1070683" y="380584"/>
                                <a:pt x="777933" y="380584"/>
                              </a:cubicBezTo>
                              <a:cubicBezTo>
                                <a:pt x="485183" y="380584"/>
                                <a:pt x="227076" y="333143"/>
                                <a:pt x="74664" y="260985"/>
                              </a:cubicBezTo>
                              <a:lnTo>
                                <a:pt x="0" y="216988"/>
                              </a:lnTo>
                              <a:lnTo>
                                <a:pt x="0" y="90102"/>
                              </a:lnTo>
                              <a:cubicBezTo>
                                <a:pt x="0" y="40340"/>
                                <a:pt x="40340" y="0"/>
                                <a:pt x="90102" y="0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chemeClr val="bg1">
                                <a:alpha val="0"/>
                              </a:schemeClr>
                            </a:gs>
                            <a:gs pos="100000">
                              <a:schemeClr val="bg1">
                                <a:alpha val="13000"/>
                              </a:schemeClr>
                            </a:gs>
                          </a:gsLst>
                          <a:lin ang="5400000" scaled="0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32" name="TextBox 73"/>
                      <p:cNvSpPr txBox="1"/>
                      <p:nvPr/>
                    </p:nvSpPr>
                    <p:spPr>
                      <a:xfrm>
                        <a:off x="1186595" y="46134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目录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33" name="TextBox 73"/>
                      <p:cNvSpPr txBox="1"/>
                      <p:nvPr/>
                    </p:nvSpPr>
                    <p:spPr>
                      <a:xfrm>
                        <a:off x="9361923" y="53077"/>
                        <a:ext cx="1045478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锐普社区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34" name="TextBox 73"/>
                      <p:cNvSpPr txBox="1"/>
                      <p:nvPr/>
                    </p:nvSpPr>
                    <p:spPr>
                      <a:xfrm>
                        <a:off x="7193064" y="53077"/>
                        <a:ext cx="104708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锐普地图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35" name="TextBox 73"/>
                      <p:cNvSpPr txBox="1"/>
                      <p:nvPr/>
                    </p:nvSpPr>
                    <p:spPr>
                      <a:xfrm>
                        <a:off x="11389670" y="53077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结束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</p:grpSp>
                <p:sp>
                  <p:nvSpPr>
                    <p:cNvPr id="105" name="Action Button: Forward or Next 23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2329229" y="66933"/>
                      <a:ext cx="23897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06" name="Action Button: Forward or Next 25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7123480" y="-1317"/>
                      <a:ext cx="2406649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07" name="Action Button: Forward or Next 26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9513196" y="-1317"/>
                      <a:ext cx="25040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08" name="组合 107"/>
                    <p:cNvGrpSpPr/>
                    <p:nvPr/>
                  </p:nvGrpSpPr>
                  <p:grpSpPr>
                    <a:xfrm>
                      <a:off x="436532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8" name="直接连接符 127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直接连接符 128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9" name="组合 108"/>
                    <p:cNvGrpSpPr/>
                    <p:nvPr/>
                  </p:nvGrpSpPr>
                  <p:grpSpPr>
                    <a:xfrm>
                      <a:off x="660976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6" name="直接连接符 125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7" name="直接连接符 126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0" name="组合 109"/>
                    <p:cNvGrpSpPr/>
                    <p:nvPr/>
                  </p:nvGrpSpPr>
                  <p:grpSpPr>
                    <a:xfrm>
                      <a:off x="88195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4" name="直接连接符 123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5" name="直接连接符 124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1" name="组合 110"/>
                    <p:cNvGrpSpPr/>
                    <p:nvPr/>
                  </p:nvGrpSpPr>
                  <p:grpSpPr>
                    <a:xfrm>
                      <a:off x="108971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2" name="直接连接符 121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直接连接符 122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2" name="组合 111"/>
                    <p:cNvGrpSpPr/>
                    <p:nvPr/>
                  </p:nvGrpSpPr>
                  <p:grpSpPr>
                    <a:xfrm>
                      <a:off x="2415348" y="110472"/>
                      <a:ext cx="1969955" cy="225484"/>
                      <a:chOff x="2329229" y="842300"/>
                      <a:chExt cx="1969955" cy="288000"/>
                    </a:xfrm>
                  </p:grpSpPr>
                  <p:cxnSp>
                    <p:nvCxnSpPr>
                      <p:cNvPr id="120" name="直接连接符 119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直接连接符 120"/>
                      <p:cNvCxnSpPr/>
                      <p:nvPr/>
                    </p:nvCxnSpPr>
                    <p:spPr>
                      <a:xfrm>
                        <a:off x="4299184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7" name="组合 116"/>
                    <p:cNvGrpSpPr/>
                    <p:nvPr/>
                  </p:nvGrpSpPr>
                  <p:grpSpPr>
                    <a:xfrm>
                      <a:off x="581748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18" name="直接连接符 117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直接连接符 118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03" name="直接连接符 102"/>
                  <p:cNvCxnSpPr/>
                  <p:nvPr/>
                </p:nvCxnSpPr>
                <p:spPr>
                  <a:xfrm>
                    <a:off x="2425590" y="110472"/>
                    <a:ext cx="0" cy="225484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1" name="TextBox 73"/>
                <p:cNvSpPr txBox="1"/>
                <p:nvPr/>
              </p:nvSpPr>
              <p:spPr>
                <a:xfrm>
                  <a:off x="4872722" y="-649"/>
                  <a:ext cx="13516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锐普动态</a:t>
                  </a:r>
                  <a:endParaRPr lang="zh-CN" altLang="en-US" sz="20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pic>
            <p:nvPicPr>
              <p:cNvPr id="99" name="Picture 22" descr="glossy-home-icon-md.pn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31035" y="82928"/>
                <a:ext cx="233278" cy="235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97" name="TextBox 73"/>
            <p:cNvSpPr txBox="1"/>
            <p:nvPr/>
          </p:nvSpPr>
          <p:spPr>
            <a:xfrm>
              <a:off x="2934392" y="4895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1" y="-11663"/>
            <a:ext cx="12190413" cy="411218"/>
            <a:chOff x="0" y="-11662"/>
            <a:chExt cx="12192000" cy="411123"/>
          </a:xfrm>
        </p:grpSpPr>
        <p:grpSp>
          <p:nvGrpSpPr>
            <p:cNvPr id="96" name="组合 95"/>
            <p:cNvGrpSpPr/>
            <p:nvPr/>
          </p:nvGrpSpPr>
          <p:grpSpPr>
            <a:xfrm>
              <a:off x="0" y="-11662"/>
              <a:ext cx="12192000" cy="411123"/>
              <a:chOff x="0" y="-11662"/>
              <a:chExt cx="12192000" cy="411123"/>
            </a:xfrm>
          </p:grpSpPr>
          <p:grpSp>
            <p:nvGrpSpPr>
              <p:cNvPr id="98" name="组合 97"/>
              <p:cNvGrpSpPr/>
              <p:nvPr/>
            </p:nvGrpSpPr>
            <p:grpSpPr>
              <a:xfrm>
                <a:off x="0" y="-11662"/>
                <a:ext cx="12192000" cy="411123"/>
                <a:chOff x="0" y="-11662"/>
                <a:chExt cx="12192000" cy="411123"/>
              </a:xfrm>
            </p:grpSpPr>
            <p:grpSp>
              <p:nvGrpSpPr>
                <p:cNvPr id="100" name="组合 99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102" name="组合 101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2"/>
                    <a:chExt cx="12192000" cy="410752"/>
                  </a:xfrm>
                </p:grpSpPr>
                <p:grpSp>
                  <p:nvGrpSpPr>
                    <p:cNvPr id="104" name="组合 103"/>
                    <p:cNvGrpSpPr/>
                    <p:nvPr/>
                  </p:nvGrpSpPr>
                  <p:grpSpPr>
                    <a:xfrm>
                      <a:off x="0" y="-11662"/>
                      <a:ext cx="12192000" cy="410752"/>
                      <a:chOff x="0" y="-11664"/>
                      <a:chExt cx="12192000" cy="410752"/>
                    </a:xfrm>
                  </p:grpSpPr>
                  <p:sp>
                    <p:nvSpPr>
                      <p:cNvPr id="130" name="Rectangle 14"/>
                      <p:cNvSpPr>
                        <a:spLocks noChangeArrowheads="1"/>
                      </p:cNvSpPr>
                      <p:nvPr/>
                    </p:nvSpPr>
                    <p:spPr bwMode="auto">
                      <a:xfrm rot="16200000">
                        <a:off x="5893158" y="-5904822"/>
                        <a:ext cx="405683" cy="12192000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 w="12700">
                        <a:noFill/>
                        <a:miter lim="800000"/>
                      </a:ln>
                      <a:effectLst>
                        <a:outerShdw blurRad="88900" dist="6350" dir="5400000" algn="t" rotWithShape="0">
                          <a:prstClr val="black">
                            <a:alpha val="75000"/>
                          </a:prstClr>
                        </a:outerShdw>
                      </a:effectLst>
                    </p:spPr>
                    <p:txBody>
                      <a:bodyPr wrap="none" lIns="115692" tIns="56831" rIns="115692" bIns="56831" anchor="ctr"/>
                      <a:lstStyle/>
                      <a:p>
                        <a:pPr algn="r" defTabSz="1167765" eaLnBrk="0" hangingPunct="0"/>
                        <a:r>
                          <a: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rPr>
                          <a:t>		</a:t>
                        </a:r>
                        <a:endPara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endParaRPr>
                      </a:p>
                    </p:txBody>
                  </p:sp>
                  <p:grpSp>
                    <p:nvGrpSpPr>
                      <p:cNvPr id="131" name="组合 130"/>
                      <p:cNvGrpSpPr/>
                      <p:nvPr/>
                    </p:nvGrpSpPr>
                    <p:grpSpPr>
                      <a:xfrm>
                        <a:off x="4369146" y="-1319"/>
                        <a:ext cx="2251991" cy="400407"/>
                        <a:chOff x="3907130" y="2113461"/>
                        <a:chExt cx="1911914" cy="542109"/>
                      </a:xfrm>
                      <a:effectLst>
                        <a:outerShdw blurRad="88900" dist="635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</p:grpSpPr>
                    <p:sp>
                      <p:nvSpPr>
                        <p:cNvPr id="136" name="圆角矩形标注 135"/>
                        <p:cNvSpPr/>
                        <p:nvPr/>
                      </p:nvSpPr>
                      <p:spPr>
                        <a:xfrm>
                          <a:off x="3907130" y="2114967"/>
                          <a:ext cx="1911914" cy="540603"/>
                        </a:xfrm>
                        <a:prstGeom prst="wedgeRoundRectCallout">
                          <a:avLst>
                            <a:gd name="adj1" fmla="val -25764"/>
                            <a:gd name="adj2" fmla="val 89709"/>
                            <a:gd name="adj3" fmla="val 16667"/>
                          </a:avLst>
                        </a:prstGeom>
                        <a:gradFill flip="none" rotWithShape="1">
                          <a:gsLst>
                            <a:gs pos="0">
                              <a:srgbClr val="00B0F0"/>
                            </a:gs>
                            <a:gs pos="84000">
                              <a:srgbClr val="0070C0">
                                <a:alpha val="97000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37" name="任意多边形 136"/>
                        <p:cNvSpPr/>
                        <p:nvPr/>
                      </p:nvSpPr>
                      <p:spPr>
                        <a:xfrm>
                          <a:off x="3912025" y="2113461"/>
                          <a:ext cx="1906063" cy="380584"/>
                        </a:xfrm>
                        <a:custGeom>
                          <a:avLst/>
                          <a:gdLst>
                            <a:gd name="connsiteX0" fmla="*/ 90102 w 1545198"/>
                            <a:gd name="connsiteY0" fmla="*/ 0 h 380584"/>
                            <a:gd name="connsiteX1" fmla="*/ 257533 w 1545198"/>
                            <a:gd name="connsiteY1" fmla="*/ 0 h 380584"/>
                            <a:gd name="connsiteX2" fmla="*/ 643833 w 1545198"/>
                            <a:gd name="connsiteY2" fmla="*/ 0 h 380584"/>
                            <a:gd name="connsiteX3" fmla="*/ 1455096 w 1545198"/>
                            <a:gd name="connsiteY3" fmla="*/ 0 h 380584"/>
                            <a:gd name="connsiteX4" fmla="*/ 1545198 w 1545198"/>
                            <a:gd name="connsiteY4" fmla="*/ 90102 h 380584"/>
                            <a:gd name="connsiteX5" fmla="*/ 1545198 w 1545198"/>
                            <a:gd name="connsiteY5" fmla="*/ 223274 h 380584"/>
                            <a:gd name="connsiteX6" fmla="*/ 1481202 w 1545198"/>
                            <a:gd name="connsiteY6" fmla="*/ 260985 h 380584"/>
                            <a:gd name="connsiteX7" fmla="*/ 777933 w 1545198"/>
                            <a:gd name="connsiteY7" fmla="*/ 380584 h 380584"/>
                            <a:gd name="connsiteX8" fmla="*/ 74664 w 1545198"/>
                            <a:gd name="connsiteY8" fmla="*/ 260985 h 380584"/>
                            <a:gd name="connsiteX9" fmla="*/ 0 w 1545198"/>
                            <a:gd name="connsiteY9" fmla="*/ 216988 h 380584"/>
                            <a:gd name="connsiteX10" fmla="*/ 0 w 1545198"/>
                            <a:gd name="connsiteY10" fmla="*/ 90102 h 380584"/>
                            <a:gd name="connsiteX11" fmla="*/ 90102 w 1545198"/>
                            <a:gd name="connsiteY11" fmla="*/ 0 h 3805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1545198" h="380584">
                              <a:moveTo>
                                <a:pt x="90102" y="0"/>
                              </a:moveTo>
                              <a:lnTo>
                                <a:pt x="257533" y="0"/>
                              </a:lnTo>
                              <a:lnTo>
                                <a:pt x="643833" y="0"/>
                              </a:lnTo>
                              <a:lnTo>
                                <a:pt x="1455096" y="0"/>
                              </a:lnTo>
                              <a:cubicBezTo>
                                <a:pt x="1504858" y="0"/>
                                <a:pt x="1545198" y="40340"/>
                                <a:pt x="1545198" y="90102"/>
                              </a:cubicBezTo>
                              <a:lnTo>
                                <a:pt x="1545198" y="223274"/>
                              </a:lnTo>
                              <a:lnTo>
                                <a:pt x="1481202" y="260985"/>
                              </a:lnTo>
                              <a:cubicBezTo>
                                <a:pt x="1328790" y="333143"/>
                                <a:pt x="1070683" y="380584"/>
                                <a:pt x="777933" y="380584"/>
                              </a:cubicBezTo>
                              <a:cubicBezTo>
                                <a:pt x="485183" y="380584"/>
                                <a:pt x="227076" y="333143"/>
                                <a:pt x="74664" y="260985"/>
                              </a:cubicBezTo>
                              <a:lnTo>
                                <a:pt x="0" y="216988"/>
                              </a:lnTo>
                              <a:lnTo>
                                <a:pt x="0" y="90102"/>
                              </a:lnTo>
                              <a:cubicBezTo>
                                <a:pt x="0" y="40340"/>
                                <a:pt x="40340" y="0"/>
                                <a:pt x="90102" y="0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chemeClr val="bg1">
                                <a:alpha val="0"/>
                              </a:schemeClr>
                            </a:gs>
                            <a:gs pos="100000">
                              <a:schemeClr val="bg1">
                                <a:alpha val="13000"/>
                              </a:schemeClr>
                            </a:gs>
                          </a:gsLst>
                          <a:lin ang="5400000" scaled="0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32" name="TextBox 73"/>
                      <p:cNvSpPr txBox="1"/>
                      <p:nvPr/>
                    </p:nvSpPr>
                    <p:spPr>
                      <a:xfrm>
                        <a:off x="1186595" y="46134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目录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33" name="TextBox 73"/>
                      <p:cNvSpPr txBox="1"/>
                      <p:nvPr/>
                    </p:nvSpPr>
                    <p:spPr>
                      <a:xfrm>
                        <a:off x="9361923" y="53077"/>
                        <a:ext cx="1045478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锐普社区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34" name="TextBox 73"/>
                      <p:cNvSpPr txBox="1"/>
                      <p:nvPr/>
                    </p:nvSpPr>
                    <p:spPr>
                      <a:xfrm>
                        <a:off x="7193064" y="53077"/>
                        <a:ext cx="104708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锐普地图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35" name="TextBox 73"/>
                      <p:cNvSpPr txBox="1"/>
                      <p:nvPr/>
                    </p:nvSpPr>
                    <p:spPr>
                      <a:xfrm>
                        <a:off x="11389670" y="53077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结束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</p:grpSp>
                <p:sp>
                  <p:nvSpPr>
                    <p:cNvPr id="105" name="Action Button: Forward or Next 23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2329229" y="66933"/>
                      <a:ext cx="23897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06" name="Action Button: Forward or Next 25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7123480" y="-1317"/>
                      <a:ext cx="2406649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07" name="Action Button: Forward or Next 26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9513196" y="-1317"/>
                      <a:ext cx="25040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08" name="组合 107"/>
                    <p:cNvGrpSpPr/>
                    <p:nvPr/>
                  </p:nvGrpSpPr>
                  <p:grpSpPr>
                    <a:xfrm>
                      <a:off x="436532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8" name="直接连接符 127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直接连接符 128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9" name="组合 108"/>
                    <p:cNvGrpSpPr/>
                    <p:nvPr/>
                  </p:nvGrpSpPr>
                  <p:grpSpPr>
                    <a:xfrm>
                      <a:off x="660976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6" name="直接连接符 125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7" name="直接连接符 126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0" name="组合 109"/>
                    <p:cNvGrpSpPr/>
                    <p:nvPr/>
                  </p:nvGrpSpPr>
                  <p:grpSpPr>
                    <a:xfrm>
                      <a:off x="88195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4" name="直接连接符 123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5" name="直接连接符 124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1" name="组合 110"/>
                    <p:cNvGrpSpPr/>
                    <p:nvPr/>
                  </p:nvGrpSpPr>
                  <p:grpSpPr>
                    <a:xfrm>
                      <a:off x="108971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2" name="直接连接符 121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直接连接符 122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2" name="组合 111"/>
                    <p:cNvGrpSpPr/>
                    <p:nvPr/>
                  </p:nvGrpSpPr>
                  <p:grpSpPr>
                    <a:xfrm>
                      <a:off x="2415348" y="110472"/>
                      <a:ext cx="1969955" cy="225484"/>
                      <a:chOff x="2329229" y="842300"/>
                      <a:chExt cx="1969955" cy="288000"/>
                    </a:xfrm>
                  </p:grpSpPr>
                  <p:cxnSp>
                    <p:nvCxnSpPr>
                      <p:cNvPr id="120" name="直接连接符 119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直接连接符 120"/>
                      <p:cNvCxnSpPr/>
                      <p:nvPr/>
                    </p:nvCxnSpPr>
                    <p:spPr>
                      <a:xfrm>
                        <a:off x="4299184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7" name="组合 116"/>
                    <p:cNvGrpSpPr/>
                    <p:nvPr/>
                  </p:nvGrpSpPr>
                  <p:grpSpPr>
                    <a:xfrm>
                      <a:off x="581748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18" name="直接连接符 117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直接连接符 118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03" name="直接连接符 102"/>
                  <p:cNvCxnSpPr/>
                  <p:nvPr/>
                </p:nvCxnSpPr>
                <p:spPr>
                  <a:xfrm>
                    <a:off x="2425590" y="110472"/>
                    <a:ext cx="0" cy="225484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1" name="TextBox 73"/>
                <p:cNvSpPr txBox="1"/>
                <p:nvPr/>
              </p:nvSpPr>
              <p:spPr>
                <a:xfrm>
                  <a:off x="4872722" y="-649"/>
                  <a:ext cx="13516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锐普动态</a:t>
                  </a:r>
                  <a:endParaRPr lang="zh-CN" altLang="en-US" sz="20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pic>
            <p:nvPicPr>
              <p:cNvPr id="99" name="Picture 22" descr="glossy-home-icon-md.png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 bwMode="auto">
              <a:xfrm>
                <a:off x="131035" y="82928"/>
                <a:ext cx="233278" cy="235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97" name="TextBox 73"/>
            <p:cNvSpPr txBox="1"/>
            <p:nvPr/>
          </p:nvSpPr>
          <p:spPr>
            <a:xfrm>
              <a:off x="2934392" y="4895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2165744" y="578633"/>
            <a:ext cx="8740236" cy="1022067"/>
            <a:chOff x="2166026" y="578498"/>
            <a:chExt cx="8741374" cy="1021830"/>
          </a:xfrm>
        </p:grpSpPr>
        <p:sp>
          <p:nvSpPr>
            <p:cNvPr id="76" name="矩形 75"/>
            <p:cNvSpPr/>
            <p:nvPr/>
          </p:nvSpPr>
          <p:spPr>
            <a:xfrm>
              <a:off x="2166026" y="1107885"/>
              <a:ext cx="8741374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的设计机构。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</a:t>
              </a:r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出动感、完美及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卓越价值。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2166026" y="578498"/>
              <a:ext cx="1941320" cy="551269"/>
              <a:chOff x="2166026" y="578498"/>
              <a:chExt cx="1941320" cy="551269"/>
            </a:xfrm>
          </p:grpSpPr>
          <p:sp>
            <p:nvSpPr>
              <p:cNvPr id="79" name="TextBox 73"/>
              <p:cNvSpPr txBox="1"/>
              <p:nvPr/>
            </p:nvSpPr>
            <p:spPr>
              <a:xfrm>
                <a:off x="2166026" y="578498"/>
                <a:ext cx="19413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2000" b="1" spc="300" dirty="0">
                    <a:solidFill>
                      <a:srgbClr val="00497D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点击添加标题</a:t>
                </a:r>
                <a:endParaRPr lang="zh-CN" altLang="en-US" sz="2000" dirty="0">
                  <a:solidFill>
                    <a:srgbClr val="00497D"/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 bwMode="auto">
              <a:xfrm>
                <a:off x="2173923" y="868157"/>
                <a:ext cx="192552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1100" spc="130" dirty="0">
                    <a:solidFill>
                      <a:srgbClr val="0B5182"/>
                    </a:solidFill>
                  </a:rPr>
                  <a:t>Click on add the theme</a:t>
                </a:r>
                <a:endParaRPr lang="zh-CN" altLang="en-US" sz="1100" spc="130" dirty="0">
                  <a:solidFill>
                    <a:srgbClr val="0B5182"/>
                  </a:solidFill>
                </a:endParaRPr>
              </a:p>
            </p:txBody>
          </p:sp>
        </p:grpSp>
      </p:grpSp>
      <p:grpSp>
        <p:nvGrpSpPr>
          <p:cNvPr id="81" name="组合 80"/>
          <p:cNvGrpSpPr/>
          <p:nvPr/>
        </p:nvGrpSpPr>
        <p:grpSpPr>
          <a:xfrm>
            <a:off x="6690217" y="2114722"/>
            <a:ext cx="1306115" cy="1306589"/>
            <a:chOff x="6691086" y="2114231"/>
            <a:chExt cx="1306285" cy="1306287"/>
          </a:xfrm>
        </p:grpSpPr>
        <p:grpSp>
          <p:nvGrpSpPr>
            <p:cNvPr id="82" name="组合 81"/>
            <p:cNvGrpSpPr/>
            <p:nvPr/>
          </p:nvGrpSpPr>
          <p:grpSpPr>
            <a:xfrm rot="12600000">
              <a:off x="6691086" y="2114231"/>
              <a:ext cx="1306285" cy="1306287"/>
              <a:chOff x="524907" y="2501068"/>
              <a:chExt cx="1849994" cy="1849994"/>
            </a:xfrm>
          </p:grpSpPr>
          <p:grpSp>
            <p:nvGrpSpPr>
              <p:cNvPr id="86" name="组合 85"/>
              <p:cNvGrpSpPr/>
              <p:nvPr/>
            </p:nvGrpSpPr>
            <p:grpSpPr>
              <a:xfrm>
                <a:off x="524907" y="2501068"/>
                <a:ext cx="1849994" cy="1849994"/>
                <a:chOff x="524907" y="2501068"/>
                <a:chExt cx="1849994" cy="1849994"/>
              </a:xfrm>
            </p:grpSpPr>
            <p:sp>
              <p:nvSpPr>
                <p:cNvPr id="88" name="椭圆 87"/>
                <p:cNvSpPr/>
                <p:nvPr/>
              </p:nvSpPr>
              <p:spPr>
                <a:xfrm>
                  <a:off x="524907" y="2501068"/>
                  <a:ext cx="1849994" cy="1849994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rgbClr val="00497D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椭圆 88"/>
                <p:cNvSpPr/>
                <p:nvPr/>
              </p:nvSpPr>
              <p:spPr>
                <a:xfrm>
                  <a:off x="592759" y="2578100"/>
                  <a:ext cx="1695930" cy="16959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6B95B3"/>
                    </a:gs>
                    <a:gs pos="84000">
                      <a:srgbClr val="00497D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b="1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7" name="椭圆 50"/>
              <p:cNvSpPr/>
              <p:nvPr/>
            </p:nvSpPr>
            <p:spPr>
              <a:xfrm>
                <a:off x="689233" y="2909364"/>
                <a:ext cx="1595202" cy="1353463"/>
              </a:xfrm>
              <a:custGeom>
                <a:avLst/>
                <a:gdLst/>
                <a:ahLst/>
                <a:cxnLst/>
                <a:rect l="l" t="t" r="r" b="b"/>
                <a:pathLst>
                  <a:path w="1595202" h="1353463">
                    <a:moveTo>
                      <a:pt x="1424481" y="0"/>
                    </a:moveTo>
                    <a:cubicBezTo>
                      <a:pt x="1532576" y="139711"/>
                      <a:pt x="1595202" y="315291"/>
                      <a:pt x="1595202" y="505498"/>
                    </a:cubicBezTo>
                    <a:cubicBezTo>
                      <a:pt x="1595202" y="973816"/>
                      <a:pt x="1215555" y="1353463"/>
                      <a:pt x="747237" y="1353463"/>
                    </a:cubicBezTo>
                    <a:cubicBezTo>
                      <a:pt x="421429" y="1353463"/>
                      <a:pt x="138537" y="1169715"/>
                      <a:pt x="0" y="898372"/>
                    </a:cubicBezTo>
                    <a:cubicBezTo>
                      <a:pt x="136415" y="966903"/>
                      <a:pt x="292433" y="1005637"/>
                      <a:pt x="458133" y="1005637"/>
                    </a:cubicBezTo>
                    <a:cubicBezTo>
                      <a:pt x="995013" y="1005637"/>
                      <a:pt x="1430241" y="599004"/>
                      <a:pt x="1430241" y="97397"/>
                    </a:cubicBezTo>
                    <a:cubicBezTo>
                      <a:pt x="1430241" y="64484"/>
                      <a:pt x="1428367" y="31980"/>
                      <a:pt x="1424481" y="0"/>
                    </a:cubicBezTo>
                    <a:close/>
                  </a:path>
                </a:pathLst>
              </a:cu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6779165" y="2484592"/>
              <a:ext cx="1207382" cy="791383"/>
              <a:chOff x="6715665" y="2503642"/>
              <a:chExt cx="1207382" cy="791383"/>
            </a:xfrm>
          </p:grpSpPr>
          <p:sp>
            <p:nvSpPr>
              <p:cNvPr id="84" name="矩形 83"/>
              <p:cNvSpPr/>
              <p:nvPr/>
            </p:nvSpPr>
            <p:spPr>
              <a:xfrm>
                <a:off x="6715665" y="2503642"/>
                <a:ext cx="12073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14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2008</a:t>
                </a:r>
                <a:r>
                  <a:rPr lang="zh-CN" altLang="en-US" sz="14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年</a:t>
                </a:r>
                <a:r>
                  <a:rPr lang="en-US" altLang="zh-CN" sz="14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11</a:t>
                </a:r>
                <a:r>
                  <a:rPr lang="zh-CN" altLang="en-US" sz="14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月</a:t>
                </a:r>
                <a:endParaRPr lang="zh-CN" altLang="en-US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6832118" y="2711667"/>
                <a:ext cx="974476" cy="5833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14000"/>
                  </a:lnSpc>
                  <a:defRPr/>
                </a:pPr>
                <a:r>
                  <a:rPr lang="zh-CN" altLang="en-US" sz="14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锐普论坛</a:t>
                </a:r>
                <a:endParaRPr lang="en-US" altLang="zh-CN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defTabSz="914400">
                  <a:lnSpc>
                    <a:spcPct val="114000"/>
                  </a:lnSpc>
                  <a:defRPr/>
                </a:pPr>
                <a:r>
                  <a:rPr lang="zh-CN" altLang="en-US" sz="14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正式上线</a:t>
                </a:r>
                <a:endParaRPr lang="zh-CN" altLang="en-US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>
          <a:xfrm>
            <a:off x="2081130" y="1905442"/>
            <a:ext cx="1614090" cy="1614674"/>
            <a:chOff x="2081401" y="1905001"/>
            <a:chExt cx="1614300" cy="1614300"/>
          </a:xfrm>
        </p:grpSpPr>
        <p:grpSp>
          <p:nvGrpSpPr>
            <p:cNvPr id="91" name="组合 90"/>
            <p:cNvGrpSpPr/>
            <p:nvPr/>
          </p:nvGrpSpPr>
          <p:grpSpPr>
            <a:xfrm rot="12600000">
              <a:off x="2081401" y="1905001"/>
              <a:ext cx="1614300" cy="1614300"/>
              <a:chOff x="524906" y="2501068"/>
              <a:chExt cx="1849994" cy="1849994"/>
            </a:xfrm>
          </p:grpSpPr>
          <p:grpSp>
            <p:nvGrpSpPr>
              <p:cNvPr id="95" name="组合 94"/>
              <p:cNvGrpSpPr/>
              <p:nvPr/>
            </p:nvGrpSpPr>
            <p:grpSpPr>
              <a:xfrm>
                <a:off x="524906" y="2501068"/>
                <a:ext cx="1849994" cy="1849994"/>
                <a:chOff x="524906" y="2501068"/>
                <a:chExt cx="1849994" cy="1849994"/>
              </a:xfrm>
            </p:grpSpPr>
            <p:sp>
              <p:nvSpPr>
                <p:cNvPr id="139" name="椭圆 138"/>
                <p:cNvSpPr/>
                <p:nvPr/>
              </p:nvSpPr>
              <p:spPr>
                <a:xfrm>
                  <a:off x="524906" y="2501068"/>
                  <a:ext cx="1849994" cy="1849994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rgbClr val="0070C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0" name="椭圆 139"/>
                <p:cNvSpPr/>
                <p:nvPr/>
              </p:nvSpPr>
              <p:spPr>
                <a:xfrm>
                  <a:off x="592759" y="2578100"/>
                  <a:ext cx="1695930" cy="16959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b="1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38" name="椭圆 50"/>
              <p:cNvSpPr/>
              <p:nvPr/>
            </p:nvSpPr>
            <p:spPr>
              <a:xfrm>
                <a:off x="689233" y="2909364"/>
                <a:ext cx="1595202" cy="1353463"/>
              </a:xfrm>
              <a:custGeom>
                <a:avLst/>
                <a:gdLst/>
                <a:ahLst/>
                <a:cxnLst/>
                <a:rect l="l" t="t" r="r" b="b"/>
                <a:pathLst>
                  <a:path w="1595202" h="1353463">
                    <a:moveTo>
                      <a:pt x="1424481" y="0"/>
                    </a:moveTo>
                    <a:cubicBezTo>
                      <a:pt x="1532576" y="139711"/>
                      <a:pt x="1595202" y="315291"/>
                      <a:pt x="1595202" y="505498"/>
                    </a:cubicBezTo>
                    <a:cubicBezTo>
                      <a:pt x="1595202" y="973816"/>
                      <a:pt x="1215555" y="1353463"/>
                      <a:pt x="747237" y="1353463"/>
                    </a:cubicBezTo>
                    <a:cubicBezTo>
                      <a:pt x="421429" y="1353463"/>
                      <a:pt x="138537" y="1169715"/>
                      <a:pt x="0" y="898372"/>
                    </a:cubicBezTo>
                    <a:cubicBezTo>
                      <a:pt x="136415" y="966903"/>
                      <a:pt x="292433" y="1005637"/>
                      <a:pt x="458133" y="1005637"/>
                    </a:cubicBezTo>
                    <a:cubicBezTo>
                      <a:pt x="995013" y="1005637"/>
                      <a:pt x="1430241" y="599004"/>
                      <a:pt x="1430241" y="97397"/>
                    </a:cubicBezTo>
                    <a:cubicBezTo>
                      <a:pt x="1430241" y="64484"/>
                      <a:pt x="1428367" y="31980"/>
                      <a:pt x="1424481" y="0"/>
                    </a:cubicBezTo>
                    <a:close/>
                  </a:path>
                </a:pathLst>
              </a:cu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2318240" y="2351849"/>
              <a:ext cx="1228381" cy="849066"/>
              <a:chOff x="2316301" y="2351849"/>
              <a:chExt cx="1228381" cy="849066"/>
            </a:xfrm>
          </p:grpSpPr>
          <p:sp>
            <p:nvSpPr>
              <p:cNvPr id="93" name="矩形 92"/>
              <p:cNvSpPr/>
              <p:nvPr/>
            </p:nvSpPr>
            <p:spPr>
              <a:xfrm>
                <a:off x="2316301" y="2351849"/>
                <a:ext cx="1228381" cy="338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2007</a:t>
                </a:r>
                <a:r>
                  <a:rPr lang="zh-CN" altLang="en-US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年</a:t>
                </a:r>
                <a:r>
                  <a:rPr lang="en-US" altLang="zh-CN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7</a:t>
                </a:r>
                <a:r>
                  <a:rPr lang="zh-CN" altLang="en-US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月</a:t>
                </a:r>
                <a:endParaRPr lang="zh-CN" altLang="en-US" sz="16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2443407" y="2582427"/>
                <a:ext cx="954231" cy="618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ct val="114000"/>
                  </a:lnSpc>
                  <a:defRPr/>
                </a:pPr>
                <a:r>
                  <a:rPr lang="zh-CN" altLang="en-US" sz="15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锐普广告</a:t>
                </a:r>
                <a:endParaRPr lang="en-US" altLang="zh-CN" sz="15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defTabSz="914400">
                  <a:lnSpc>
                    <a:spcPct val="114000"/>
                  </a:lnSpc>
                  <a:defRPr/>
                </a:pPr>
                <a:r>
                  <a:rPr lang="zh-CN" altLang="en-US" sz="15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公司成立</a:t>
                </a:r>
                <a:endParaRPr lang="zh-CN" altLang="en-US" sz="15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p:grpSp>
      </p:grpSp>
      <p:grpSp>
        <p:nvGrpSpPr>
          <p:cNvPr id="141" name="组合 140"/>
          <p:cNvGrpSpPr/>
          <p:nvPr/>
        </p:nvGrpSpPr>
        <p:grpSpPr>
          <a:xfrm>
            <a:off x="4101568" y="2926483"/>
            <a:ext cx="2146021" cy="2146797"/>
            <a:chOff x="4102101" y="2925806"/>
            <a:chExt cx="2146300" cy="2146300"/>
          </a:xfrm>
        </p:grpSpPr>
        <p:grpSp>
          <p:nvGrpSpPr>
            <p:cNvPr id="142" name="组合 141"/>
            <p:cNvGrpSpPr/>
            <p:nvPr/>
          </p:nvGrpSpPr>
          <p:grpSpPr>
            <a:xfrm rot="12694832">
              <a:off x="4102101" y="2925806"/>
              <a:ext cx="2146300" cy="2146300"/>
              <a:chOff x="524906" y="2501068"/>
              <a:chExt cx="1849994" cy="1849994"/>
            </a:xfrm>
          </p:grpSpPr>
          <p:grpSp>
            <p:nvGrpSpPr>
              <p:cNvPr id="146" name="组合 145"/>
              <p:cNvGrpSpPr/>
              <p:nvPr/>
            </p:nvGrpSpPr>
            <p:grpSpPr>
              <a:xfrm>
                <a:off x="524906" y="2501068"/>
                <a:ext cx="1849994" cy="1849994"/>
                <a:chOff x="524906" y="2501068"/>
                <a:chExt cx="1849994" cy="1849994"/>
              </a:xfrm>
            </p:grpSpPr>
            <p:sp>
              <p:nvSpPr>
                <p:cNvPr id="148" name="椭圆 147"/>
                <p:cNvSpPr/>
                <p:nvPr/>
              </p:nvSpPr>
              <p:spPr>
                <a:xfrm>
                  <a:off x="524906" y="2501068"/>
                  <a:ext cx="1849994" cy="1849994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rgbClr val="24639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椭圆 148"/>
                <p:cNvSpPr/>
                <p:nvPr/>
              </p:nvSpPr>
              <p:spPr>
                <a:xfrm>
                  <a:off x="592759" y="2578100"/>
                  <a:ext cx="1695930" cy="16959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49CB9"/>
                    </a:gs>
                    <a:gs pos="84000">
                      <a:srgbClr val="24639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b="1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47" name="椭圆 50"/>
              <p:cNvSpPr/>
              <p:nvPr/>
            </p:nvSpPr>
            <p:spPr>
              <a:xfrm>
                <a:off x="689233" y="2909364"/>
                <a:ext cx="1595202" cy="1353463"/>
              </a:xfrm>
              <a:custGeom>
                <a:avLst/>
                <a:gdLst/>
                <a:ahLst/>
                <a:cxnLst/>
                <a:rect l="l" t="t" r="r" b="b"/>
                <a:pathLst>
                  <a:path w="1595202" h="1353463">
                    <a:moveTo>
                      <a:pt x="1424481" y="0"/>
                    </a:moveTo>
                    <a:cubicBezTo>
                      <a:pt x="1532576" y="139711"/>
                      <a:pt x="1595202" y="315291"/>
                      <a:pt x="1595202" y="505498"/>
                    </a:cubicBezTo>
                    <a:cubicBezTo>
                      <a:pt x="1595202" y="973816"/>
                      <a:pt x="1215555" y="1353463"/>
                      <a:pt x="747237" y="1353463"/>
                    </a:cubicBezTo>
                    <a:cubicBezTo>
                      <a:pt x="421429" y="1353463"/>
                      <a:pt x="138537" y="1169715"/>
                      <a:pt x="0" y="898372"/>
                    </a:cubicBezTo>
                    <a:cubicBezTo>
                      <a:pt x="136415" y="966903"/>
                      <a:pt x="292433" y="1005637"/>
                      <a:pt x="458133" y="1005637"/>
                    </a:cubicBezTo>
                    <a:cubicBezTo>
                      <a:pt x="995013" y="1005637"/>
                      <a:pt x="1430241" y="599004"/>
                      <a:pt x="1430241" y="97397"/>
                    </a:cubicBezTo>
                    <a:cubicBezTo>
                      <a:pt x="1430241" y="64484"/>
                      <a:pt x="1428367" y="31980"/>
                      <a:pt x="1424481" y="0"/>
                    </a:cubicBezTo>
                    <a:close/>
                  </a:path>
                </a:pathLst>
              </a:cu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4493918" y="3654292"/>
              <a:ext cx="1354858" cy="896158"/>
              <a:chOff x="6306249" y="3451322"/>
              <a:chExt cx="1354858" cy="896158"/>
            </a:xfrm>
          </p:grpSpPr>
          <p:sp>
            <p:nvSpPr>
              <p:cNvPr id="144" name="矩形 143"/>
              <p:cNvSpPr/>
              <p:nvPr/>
            </p:nvSpPr>
            <p:spPr>
              <a:xfrm>
                <a:off x="6306249" y="3451322"/>
                <a:ext cx="1354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2007</a:t>
                </a:r>
                <a:r>
                  <a:rPr lang="zh-CN" altLang="en-US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年</a:t>
                </a:r>
                <a:r>
                  <a:rPr lang="en-US" altLang="zh-CN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10</a:t>
                </a:r>
                <a:r>
                  <a:rPr lang="zh-CN" altLang="en-US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月</a:t>
                </a:r>
                <a:endParaRPr lang="zh-CN" altLang="en-US" sz="16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6506625" y="3728849"/>
                <a:ext cx="954107" cy="618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ct val="114000"/>
                  </a:lnSpc>
                  <a:defRPr/>
                </a:pPr>
                <a:r>
                  <a:rPr lang="zh-CN" altLang="en-US" sz="15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锐普商城</a:t>
                </a:r>
                <a:endParaRPr lang="en-US" altLang="zh-CN" sz="15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defTabSz="914400">
                  <a:lnSpc>
                    <a:spcPct val="114000"/>
                  </a:lnSpc>
                  <a:defRPr/>
                </a:pPr>
                <a:r>
                  <a:rPr lang="zh-CN" altLang="en-US" sz="15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正式上线</a:t>
                </a:r>
                <a:endParaRPr lang="zh-CN" altLang="en-US" sz="15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p:grpSp>
      </p:grpSp>
      <p:grpSp>
        <p:nvGrpSpPr>
          <p:cNvPr id="150" name="组合 149"/>
          <p:cNvGrpSpPr/>
          <p:nvPr/>
        </p:nvGrpSpPr>
        <p:grpSpPr>
          <a:xfrm>
            <a:off x="8580305" y="2990635"/>
            <a:ext cx="1607398" cy="1607976"/>
            <a:chOff x="8581422" y="2989943"/>
            <a:chExt cx="1607607" cy="1607604"/>
          </a:xfrm>
        </p:grpSpPr>
        <p:grpSp>
          <p:nvGrpSpPr>
            <p:cNvPr id="151" name="组合 150"/>
            <p:cNvGrpSpPr/>
            <p:nvPr/>
          </p:nvGrpSpPr>
          <p:grpSpPr>
            <a:xfrm rot="12600000">
              <a:off x="8581422" y="2989943"/>
              <a:ext cx="1607607" cy="1607604"/>
              <a:chOff x="524906" y="2501068"/>
              <a:chExt cx="1849994" cy="1849994"/>
            </a:xfrm>
          </p:grpSpPr>
          <p:grpSp>
            <p:nvGrpSpPr>
              <p:cNvPr id="155" name="组合 154"/>
              <p:cNvGrpSpPr/>
              <p:nvPr/>
            </p:nvGrpSpPr>
            <p:grpSpPr>
              <a:xfrm>
                <a:off x="524906" y="2501068"/>
                <a:ext cx="1849994" cy="1849994"/>
                <a:chOff x="524906" y="2501068"/>
                <a:chExt cx="1849994" cy="1849994"/>
              </a:xfrm>
            </p:grpSpPr>
            <p:sp>
              <p:nvSpPr>
                <p:cNvPr id="157" name="椭圆 156"/>
                <p:cNvSpPr/>
                <p:nvPr/>
              </p:nvSpPr>
              <p:spPr>
                <a:xfrm>
                  <a:off x="524906" y="2501068"/>
                  <a:ext cx="1849994" cy="1849994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rgbClr val="389AE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" name="椭圆 157"/>
                <p:cNvSpPr/>
                <p:nvPr/>
              </p:nvSpPr>
              <p:spPr>
                <a:xfrm>
                  <a:off x="592759" y="2578100"/>
                  <a:ext cx="1695930" cy="16959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ADD5F2"/>
                    </a:gs>
                    <a:gs pos="84000">
                      <a:srgbClr val="389AE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 b="1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56" name="椭圆 50"/>
              <p:cNvSpPr/>
              <p:nvPr/>
            </p:nvSpPr>
            <p:spPr>
              <a:xfrm>
                <a:off x="689233" y="2909364"/>
                <a:ext cx="1595202" cy="1353463"/>
              </a:xfrm>
              <a:custGeom>
                <a:avLst/>
                <a:gdLst/>
                <a:ahLst/>
                <a:cxnLst/>
                <a:rect l="l" t="t" r="r" b="b"/>
                <a:pathLst>
                  <a:path w="1595202" h="1353463">
                    <a:moveTo>
                      <a:pt x="1424481" y="0"/>
                    </a:moveTo>
                    <a:cubicBezTo>
                      <a:pt x="1532576" y="139711"/>
                      <a:pt x="1595202" y="315291"/>
                      <a:pt x="1595202" y="505498"/>
                    </a:cubicBezTo>
                    <a:cubicBezTo>
                      <a:pt x="1595202" y="973816"/>
                      <a:pt x="1215555" y="1353463"/>
                      <a:pt x="747237" y="1353463"/>
                    </a:cubicBezTo>
                    <a:cubicBezTo>
                      <a:pt x="421429" y="1353463"/>
                      <a:pt x="138537" y="1169715"/>
                      <a:pt x="0" y="898372"/>
                    </a:cubicBezTo>
                    <a:cubicBezTo>
                      <a:pt x="136415" y="966903"/>
                      <a:pt x="292433" y="1005637"/>
                      <a:pt x="458133" y="1005637"/>
                    </a:cubicBezTo>
                    <a:cubicBezTo>
                      <a:pt x="995013" y="1005637"/>
                      <a:pt x="1430241" y="599004"/>
                      <a:pt x="1430241" y="97397"/>
                    </a:cubicBezTo>
                    <a:cubicBezTo>
                      <a:pt x="1430241" y="64484"/>
                      <a:pt x="1428367" y="31980"/>
                      <a:pt x="1424481" y="0"/>
                    </a:cubicBezTo>
                    <a:close/>
                  </a:path>
                </a:pathLst>
              </a:custGeom>
              <a:solidFill>
                <a:schemeClr val="bg1">
                  <a:alpha val="3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组合 151"/>
            <p:cNvGrpSpPr/>
            <p:nvPr/>
          </p:nvGrpSpPr>
          <p:grpSpPr>
            <a:xfrm>
              <a:off x="8758310" y="3368768"/>
              <a:ext cx="1268114" cy="904155"/>
              <a:chOff x="8758310" y="3368768"/>
              <a:chExt cx="1268114" cy="904155"/>
            </a:xfrm>
          </p:grpSpPr>
          <p:sp>
            <p:nvSpPr>
              <p:cNvPr id="153" name="矩形 152"/>
              <p:cNvSpPr/>
              <p:nvPr/>
            </p:nvSpPr>
            <p:spPr>
              <a:xfrm>
                <a:off x="8758310" y="3368768"/>
                <a:ext cx="126811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en-US" altLang="zh-CN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2009</a:t>
                </a:r>
                <a:r>
                  <a:rPr lang="zh-CN" altLang="en-US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年</a:t>
                </a:r>
                <a:r>
                  <a:rPr lang="en-US" altLang="zh-CN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5</a:t>
                </a:r>
                <a:r>
                  <a:rPr lang="zh-CN" altLang="en-US" sz="16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月</a:t>
                </a:r>
                <a:endParaRPr lang="zh-CN" altLang="en-US" sz="16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54" name="矩形 153"/>
              <p:cNvSpPr/>
              <p:nvPr/>
            </p:nvSpPr>
            <p:spPr>
              <a:xfrm>
                <a:off x="8912563" y="3654292"/>
                <a:ext cx="959608" cy="618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14000"/>
                  </a:lnSpc>
                  <a:defRPr/>
                </a:pPr>
                <a:r>
                  <a:rPr lang="zh-CN" altLang="en-US" sz="15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锐普公司</a:t>
                </a:r>
                <a:endParaRPr lang="en-US" altLang="zh-CN" sz="15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defTabSz="914400">
                  <a:lnSpc>
                    <a:spcPct val="114000"/>
                  </a:lnSpc>
                  <a:defRPr/>
                </a:pPr>
                <a:r>
                  <a:rPr lang="zh-CN" altLang="en-US" sz="1500" b="1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精髓教程</a:t>
                </a:r>
                <a:endParaRPr lang="en-US" altLang="zh-CN" sz="15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</p:txBody>
          </p:sp>
        </p:grpSp>
      </p:grpSp>
      <p:pic>
        <p:nvPicPr>
          <p:cNvPr id="159" name="图片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65" y="3601827"/>
            <a:ext cx="725393" cy="585403"/>
          </a:xfrm>
          <a:prstGeom prst="rect">
            <a:avLst/>
          </a:prstGeom>
        </p:spPr>
      </p:pic>
      <p:pic>
        <p:nvPicPr>
          <p:cNvPr id="160" name="图片 1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42" y="2574796"/>
            <a:ext cx="725393" cy="579304"/>
          </a:xfrm>
          <a:prstGeom prst="rect">
            <a:avLst/>
          </a:prstGeom>
        </p:spPr>
      </p:pic>
      <p:pic>
        <p:nvPicPr>
          <p:cNvPr id="161" name="图片 1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918" y="3369549"/>
            <a:ext cx="725393" cy="585403"/>
          </a:xfrm>
          <a:prstGeom prst="rect">
            <a:avLst/>
          </a:prstGeom>
        </p:spPr>
      </p:pic>
      <p:grpSp>
        <p:nvGrpSpPr>
          <p:cNvPr id="191" name="组合 190"/>
          <p:cNvGrpSpPr/>
          <p:nvPr/>
        </p:nvGrpSpPr>
        <p:grpSpPr>
          <a:xfrm>
            <a:off x="2275059" y="5607218"/>
            <a:ext cx="7960801" cy="311222"/>
            <a:chOff x="2275354" y="5605920"/>
            <a:chExt cx="7961837" cy="311150"/>
          </a:xfrm>
        </p:grpSpPr>
        <p:grpSp>
          <p:nvGrpSpPr>
            <p:cNvPr id="192" name="组合 191"/>
            <p:cNvGrpSpPr/>
            <p:nvPr/>
          </p:nvGrpSpPr>
          <p:grpSpPr>
            <a:xfrm>
              <a:off x="8813522" y="5605920"/>
              <a:ext cx="1423669" cy="311150"/>
              <a:chOff x="5269456" y="5874203"/>
              <a:chExt cx="1423669" cy="311150"/>
            </a:xfrm>
          </p:grpSpPr>
          <p:grpSp>
            <p:nvGrpSpPr>
              <p:cNvPr id="214" name="组合 213"/>
              <p:cNvGrpSpPr/>
              <p:nvPr/>
            </p:nvGrpSpPr>
            <p:grpSpPr>
              <a:xfrm rot="12600000">
                <a:off x="5269456" y="5928743"/>
                <a:ext cx="202070" cy="202070"/>
                <a:chOff x="524906" y="2501068"/>
                <a:chExt cx="1849994" cy="1849994"/>
              </a:xfrm>
            </p:grpSpPr>
            <p:grpSp>
              <p:nvGrpSpPr>
                <p:cNvPr id="216" name="组合 215"/>
                <p:cNvGrpSpPr/>
                <p:nvPr/>
              </p:nvGrpSpPr>
              <p:grpSpPr>
                <a:xfrm>
                  <a:off x="524906" y="2501068"/>
                  <a:ext cx="1849994" cy="1849994"/>
                  <a:chOff x="524906" y="2501068"/>
                  <a:chExt cx="1849994" cy="1849994"/>
                </a:xfrm>
              </p:grpSpPr>
              <p:sp>
                <p:nvSpPr>
                  <p:cNvPr id="218" name="椭圆 217"/>
                  <p:cNvSpPr/>
                  <p:nvPr/>
                </p:nvSpPr>
                <p:spPr>
                  <a:xfrm>
                    <a:off x="524906" y="2501068"/>
                    <a:ext cx="1849994" cy="1849994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rgbClr val="56A9E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9" name="椭圆 218"/>
                  <p:cNvSpPr/>
                  <p:nvPr/>
                </p:nvSpPr>
                <p:spPr>
                  <a:xfrm>
                    <a:off x="592759" y="2578100"/>
                    <a:ext cx="1695930" cy="169593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ADD5F2"/>
                      </a:gs>
                      <a:gs pos="84000">
                        <a:srgbClr val="389AE0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 b="1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17" name="椭圆 50"/>
                <p:cNvSpPr/>
                <p:nvPr/>
              </p:nvSpPr>
              <p:spPr>
                <a:xfrm>
                  <a:off x="689233" y="2909364"/>
                  <a:ext cx="1595202" cy="1353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202" h="1353463">
                      <a:moveTo>
                        <a:pt x="1424481" y="0"/>
                      </a:moveTo>
                      <a:cubicBezTo>
                        <a:pt x="1532576" y="139711"/>
                        <a:pt x="1595202" y="315291"/>
                        <a:pt x="1595202" y="505498"/>
                      </a:cubicBezTo>
                      <a:cubicBezTo>
                        <a:pt x="1595202" y="973816"/>
                        <a:pt x="1215555" y="1353463"/>
                        <a:pt x="747237" y="1353463"/>
                      </a:cubicBezTo>
                      <a:cubicBezTo>
                        <a:pt x="421429" y="1353463"/>
                        <a:pt x="138537" y="1169715"/>
                        <a:pt x="0" y="898372"/>
                      </a:cubicBezTo>
                      <a:cubicBezTo>
                        <a:pt x="136415" y="966903"/>
                        <a:pt x="292433" y="1005637"/>
                        <a:pt x="458133" y="1005637"/>
                      </a:cubicBezTo>
                      <a:cubicBezTo>
                        <a:pt x="995013" y="1005637"/>
                        <a:pt x="1430241" y="599004"/>
                        <a:pt x="1430241" y="97397"/>
                      </a:cubicBezTo>
                      <a:cubicBezTo>
                        <a:pt x="1430241" y="64484"/>
                        <a:pt x="1428367" y="31980"/>
                        <a:pt x="1424481" y="0"/>
                      </a:cubicBezTo>
                      <a:close/>
                    </a:path>
                  </a:pathLst>
                </a:custGeom>
                <a:solidFill>
                  <a:schemeClr val="bg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15" name="TextBox 47"/>
              <p:cNvSpPr txBox="1">
                <a:spLocks noChangeArrowheads="1"/>
              </p:cNvSpPr>
              <p:nvPr/>
            </p:nvSpPr>
            <p:spPr bwMode="auto">
              <a:xfrm>
                <a:off x="5648401" y="5874203"/>
                <a:ext cx="1044724" cy="311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5pPr>
                <a:lvl6pPr marL="25146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6pPr>
                <a:lvl7pPr marL="29718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7pPr>
                <a:lvl8pPr marL="34290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8pPr>
                <a:lvl9pPr marL="38862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9pPr>
              </a:lstStyle>
              <a:p>
                <a:pPr defTabSz="914400"/>
                <a:r>
                  <a:rPr lang="zh-CN" altLang="en-US" sz="1200" b="1" dirty="0" smtClean="0">
                    <a:solidFill>
                      <a:srgbClr val="56A9E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点击添加文字</a:t>
                </a:r>
                <a:endParaRPr lang="en-US" altLang="ko-KR" sz="1200" b="1" dirty="0">
                  <a:solidFill>
                    <a:srgbClr val="56A9E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3" name="组合 192"/>
            <p:cNvGrpSpPr/>
            <p:nvPr/>
          </p:nvGrpSpPr>
          <p:grpSpPr>
            <a:xfrm>
              <a:off x="6634133" y="5605920"/>
              <a:ext cx="1423669" cy="311150"/>
              <a:chOff x="2275355" y="5874203"/>
              <a:chExt cx="1423669" cy="311150"/>
            </a:xfrm>
          </p:grpSpPr>
          <p:grpSp>
            <p:nvGrpSpPr>
              <p:cNvPr id="208" name="组合 207"/>
              <p:cNvGrpSpPr/>
              <p:nvPr/>
            </p:nvGrpSpPr>
            <p:grpSpPr>
              <a:xfrm rot="12600000">
                <a:off x="2275355" y="5928743"/>
                <a:ext cx="202070" cy="202070"/>
                <a:chOff x="524906" y="2501068"/>
                <a:chExt cx="1849994" cy="1849994"/>
              </a:xfrm>
            </p:grpSpPr>
            <p:grpSp>
              <p:nvGrpSpPr>
                <p:cNvPr id="210" name="组合 209"/>
                <p:cNvGrpSpPr/>
                <p:nvPr/>
              </p:nvGrpSpPr>
              <p:grpSpPr>
                <a:xfrm>
                  <a:off x="524906" y="2501068"/>
                  <a:ext cx="1849994" cy="1849994"/>
                  <a:chOff x="524906" y="2501068"/>
                  <a:chExt cx="1849994" cy="1849994"/>
                </a:xfrm>
              </p:grpSpPr>
              <p:sp>
                <p:nvSpPr>
                  <p:cNvPr id="212" name="椭圆 211"/>
                  <p:cNvSpPr/>
                  <p:nvPr/>
                </p:nvSpPr>
                <p:spPr>
                  <a:xfrm>
                    <a:off x="524906" y="2501068"/>
                    <a:ext cx="1849994" cy="1849994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rgbClr val="1B5C8B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3" name="椭圆 212"/>
                  <p:cNvSpPr/>
                  <p:nvPr/>
                </p:nvSpPr>
                <p:spPr>
                  <a:xfrm>
                    <a:off x="592759" y="2578100"/>
                    <a:ext cx="1695930" cy="169593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6B95B3"/>
                      </a:gs>
                      <a:gs pos="84000">
                        <a:srgbClr val="00497D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 b="1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11" name="椭圆 50"/>
                <p:cNvSpPr/>
                <p:nvPr/>
              </p:nvSpPr>
              <p:spPr>
                <a:xfrm>
                  <a:off x="689233" y="2909364"/>
                  <a:ext cx="1595202" cy="1353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202" h="1353463">
                      <a:moveTo>
                        <a:pt x="1424481" y="0"/>
                      </a:moveTo>
                      <a:cubicBezTo>
                        <a:pt x="1532576" y="139711"/>
                        <a:pt x="1595202" y="315291"/>
                        <a:pt x="1595202" y="505498"/>
                      </a:cubicBezTo>
                      <a:cubicBezTo>
                        <a:pt x="1595202" y="973816"/>
                        <a:pt x="1215555" y="1353463"/>
                        <a:pt x="747237" y="1353463"/>
                      </a:cubicBezTo>
                      <a:cubicBezTo>
                        <a:pt x="421429" y="1353463"/>
                        <a:pt x="138537" y="1169715"/>
                        <a:pt x="0" y="898372"/>
                      </a:cubicBezTo>
                      <a:cubicBezTo>
                        <a:pt x="136415" y="966903"/>
                        <a:pt x="292433" y="1005637"/>
                        <a:pt x="458133" y="1005637"/>
                      </a:cubicBezTo>
                      <a:cubicBezTo>
                        <a:pt x="995013" y="1005637"/>
                        <a:pt x="1430241" y="599004"/>
                        <a:pt x="1430241" y="97397"/>
                      </a:cubicBezTo>
                      <a:cubicBezTo>
                        <a:pt x="1430241" y="64484"/>
                        <a:pt x="1428367" y="31980"/>
                        <a:pt x="1424481" y="0"/>
                      </a:cubicBezTo>
                      <a:close/>
                    </a:path>
                  </a:pathLst>
                </a:custGeom>
                <a:solidFill>
                  <a:schemeClr val="bg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9" name="TextBox 47"/>
              <p:cNvSpPr txBox="1">
                <a:spLocks noChangeArrowheads="1"/>
              </p:cNvSpPr>
              <p:nvPr/>
            </p:nvSpPr>
            <p:spPr bwMode="auto">
              <a:xfrm>
                <a:off x="2654300" y="5874203"/>
                <a:ext cx="1044724" cy="311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5pPr>
                <a:lvl6pPr marL="25146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6pPr>
                <a:lvl7pPr marL="29718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7pPr>
                <a:lvl8pPr marL="34290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8pPr>
                <a:lvl9pPr marL="38862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9pPr>
              </a:lstStyle>
              <a:p>
                <a:pPr defTabSz="914400"/>
                <a:r>
                  <a:rPr lang="zh-CN" altLang="en-US" sz="1200" b="1" dirty="0" smtClean="0">
                    <a:solidFill>
                      <a:srgbClr val="21618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点击添加文字</a:t>
                </a:r>
                <a:endParaRPr lang="en-US" altLang="ko-KR" sz="1200" b="1" dirty="0">
                  <a:solidFill>
                    <a:srgbClr val="2161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4" name="组合 193"/>
            <p:cNvGrpSpPr/>
            <p:nvPr/>
          </p:nvGrpSpPr>
          <p:grpSpPr>
            <a:xfrm>
              <a:off x="2275354" y="5605920"/>
              <a:ext cx="1423670" cy="311150"/>
              <a:chOff x="2275354" y="5491163"/>
              <a:chExt cx="1423670" cy="311150"/>
            </a:xfrm>
          </p:grpSpPr>
          <p:grpSp>
            <p:nvGrpSpPr>
              <p:cNvPr id="202" name="组合 201"/>
              <p:cNvGrpSpPr/>
              <p:nvPr/>
            </p:nvGrpSpPr>
            <p:grpSpPr>
              <a:xfrm rot="12600000">
                <a:off x="2275354" y="5545703"/>
                <a:ext cx="202070" cy="202070"/>
                <a:chOff x="524906" y="2501068"/>
                <a:chExt cx="1849994" cy="1849994"/>
              </a:xfrm>
            </p:grpSpPr>
            <p:grpSp>
              <p:nvGrpSpPr>
                <p:cNvPr id="204" name="组合 203"/>
                <p:cNvGrpSpPr/>
                <p:nvPr/>
              </p:nvGrpSpPr>
              <p:grpSpPr>
                <a:xfrm>
                  <a:off x="524906" y="2501068"/>
                  <a:ext cx="1849994" cy="1849994"/>
                  <a:chOff x="524906" y="2501068"/>
                  <a:chExt cx="1849994" cy="1849994"/>
                </a:xfrm>
              </p:grpSpPr>
              <p:sp>
                <p:nvSpPr>
                  <p:cNvPr id="206" name="椭圆 205"/>
                  <p:cNvSpPr/>
                  <p:nvPr/>
                </p:nvSpPr>
                <p:spPr>
                  <a:xfrm>
                    <a:off x="524906" y="2501068"/>
                    <a:ext cx="1849994" cy="1849994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rgbClr val="0070C0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7" name="椭圆 206"/>
                  <p:cNvSpPr/>
                  <p:nvPr/>
                </p:nvSpPr>
                <p:spPr>
                  <a:xfrm>
                    <a:off x="592759" y="2578100"/>
                    <a:ext cx="1695930" cy="169593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B0F0"/>
                      </a:gs>
                      <a:gs pos="84000">
                        <a:srgbClr val="0070C0">
                          <a:alpha val="97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 b="1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05" name="椭圆 50"/>
                <p:cNvSpPr/>
                <p:nvPr/>
              </p:nvSpPr>
              <p:spPr>
                <a:xfrm>
                  <a:off x="689233" y="2909364"/>
                  <a:ext cx="1595202" cy="1353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202" h="1353463">
                      <a:moveTo>
                        <a:pt x="1424481" y="0"/>
                      </a:moveTo>
                      <a:cubicBezTo>
                        <a:pt x="1532576" y="139711"/>
                        <a:pt x="1595202" y="315291"/>
                        <a:pt x="1595202" y="505498"/>
                      </a:cubicBezTo>
                      <a:cubicBezTo>
                        <a:pt x="1595202" y="973816"/>
                        <a:pt x="1215555" y="1353463"/>
                        <a:pt x="747237" y="1353463"/>
                      </a:cubicBezTo>
                      <a:cubicBezTo>
                        <a:pt x="421429" y="1353463"/>
                        <a:pt x="138537" y="1169715"/>
                        <a:pt x="0" y="898372"/>
                      </a:cubicBezTo>
                      <a:cubicBezTo>
                        <a:pt x="136415" y="966903"/>
                        <a:pt x="292433" y="1005637"/>
                        <a:pt x="458133" y="1005637"/>
                      </a:cubicBezTo>
                      <a:cubicBezTo>
                        <a:pt x="995013" y="1005637"/>
                        <a:pt x="1430241" y="599004"/>
                        <a:pt x="1430241" y="97397"/>
                      </a:cubicBezTo>
                      <a:cubicBezTo>
                        <a:pt x="1430241" y="64484"/>
                        <a:pt x="1428367" y="31980"/>
                        <a:pt x="1424481" y="0"/>
                      </a:cubicBezTo>
                      <a:close/>
                    </a:path>
                  </a:pathLst>
                </a:custGeom>
                <a:solidFill>
                  <a:schemeClr val="bg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3" name="TextBox 47"/>
              <p:cNvSpPr txBox="1">
                <a:spLocks noChangeArrowheads="1"/>
              </p:cNvSpPr>
              <p:nvPr/>
            </p:nvSpPr>
            <p:spPr bwMode="auto">
              <a:xfrm>
                <a:off x="2654300" y="5491163"/>
                <a:ext cx="1044724" cy="311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5pPr>
                <a:lvl6pPr marL="25146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6pPr>
                <a:lvl7pPr marL="29718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7pPr>
                <a:lvl8pPr marL="34290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8pPr>
                <a:lvl9pPr marL="38862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9pPr>
              </a:lstStyle>
              <a:p>
                <a:pPr defTabSz="914400"/>
                <a:r>
                  <a:rPr lang="zh-CN" altLang="en-US" sz="1200" b="1" dirty="0" smtClean="0">
                    <a:solidFill>
                      <a:srgbClr val="0681C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点击添加文字</a:t>
                </a:r>
                <a:endParaRPr lang="en-US" altLang="ko-KR" sz="1200" b="1" dirty="0">
                  <a:solidFill>
                    <a:srgbClr val="0681C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5" name="组合 194"/>
            <p:cNvGrpSpPr/>
            <p:nvPr/>
          </p:nvGrpSpPr>
          <p:grpSpPr>
            <a:xfrm>
              <a:off x="4454744" y="5605920"/>
              <a:ext cx="1423669" cy="311150"/>
              <a:chOff x="5269456" y="5443147"/>
              <a:chExt cx="1423669" cy="311150"/>
            </a:xfrm>
          </p:grpSpPr>
          <p:grpSp>
            <p:nvGrpSpPr>
              <p:cNvPr id="196" name="组合 195"/>
              <p:cNvGrpSpPr/>
              <p:nvPr/>
            </p:nvGrpSpPr>
            <p:grpSpPr>
              <a:xfrm rot="12600000">
                <a:off x="5269456" y="5497687"/>
                <a:ext cx="202070" cy="202070"/>
                <a:chOff x="524906" y="2501068"/>
                <a:chExt cx="1849994" cy="1849994"/>
              </a:xfrm>
            </p:grpSpPr>
            <p:grpSp>
              <p:nvGrpSpPr>
                <p:cNvPr id="198" name="组合 197"/>
                <p:cNvGrpSpPr/>
                <p:nvPr/>
              </p:nvGrpSpPr>
              <p:grpSpPr>
                <a:xfrm>
                  <a:off x="524906" y="2501068"/>
                  <a:ext cx="1849994" cy="1849994"/>
                  <a:chOff x="524906" y="2501068"/>
                  <a:chExt cx="1849994" cy="1849994"/>
                </a:xfrm>
              </p:grpSpPr>
              <p:sp>
                <p:nvSpPr>
                  <p:cNvPr id="200" name="椭圆 199"/>
                  <p:cNvSpPr/>
                  <p:nvPr/>
                </p:nvSpPr>
                <p:spPr>
                  <a:xfrm>
                    <a:off x="524906" y="2501068"/>
                    <a:ext cx="1849994" cy="1849994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">
                    <a:solidFill>
                      <a:srgbClr val="326D97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1" name="椭圆 200"/>
                  <p:cNvSpPr/>
                  <p:nvPr/>
                </p:nvSpPr>
                <p:spPr>
                  <a:xfrm>
                    <a:off x="592759" y="2578100"/>
                    <a:ext cx="1695930" cy="169593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749CB9"/>
                      </a:gs>
                      <a:gs pos="84000">
                        <a:srgbClr val="246390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 b="1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99" name="椭圆 50"/>
                <p:cNvSpPr/>
                <p:nvPr/>
              </p:nvSpPr>
              <p:spPr>
                <a:xfrm>
                  <a:off x="689233" y="2909364"/>
                  <a:ext cx="1595202" cy="1353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202" h="1353463">
                      <a:moveTo>
                        <a:pt x="1424481" y="0"/>
                      </a:moveTo>
                      <a:cubicBezTo>
                        <a:pt x="1532576" y="139711"/>
                        <a:pt x="1595202" y="315291"/>
                        <a:pt x="1595202" y="505498"/>
                      </a:cubicBezTo>
                      <a:cubicBezTo>
                        <a:pt x="1595202" y="973816"/>
                        <a:pt x="1215555" y="1353463"/>
                        <a:pt x="747237" y="1353463"/>
                      </a:cubicBezTo>
                      <a:cubicBezTo>
                        <a:pt x="421429" y="1353463"/>
                        <a:pt x="138537" y="1169715"/>
                        <a:pt x="0" y="898372"/>
                      </a:cubicBezTo>
                      <a:cubicBezTo>
                        <a:pt x="136415" y="966903"/>
                        <a:pt x="292433" y="1005637"/>
                        <a:pt x="458133" y="1005637"/>
                      </a:cubicBezTo>
                      <a:cubicBezTo>
                        <a:pt x="995013" y="1005637"/>
                        <a:pt x="1430241" y="599004"/>
                        <a:pt x="1430241" y="97397"/>
                      </a:cubicBezTo>
                      <a:cubicBezTo>
                        <a:pt x="1430241" y="64484"/>
                        <a:pt x="1428367" y="31980"/>
                        <a:pt x="1424481" y="0"/>
                      </a:cubicBezTo>
                      <a:close/>
                    </a:path>
                  </a:pathLst>
                </a:custGeom>
                <a:solidFill>
                  <a:schemeClr val="bg1">
                    <a:alpha val="3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97" name="TextBox 47"/>
              <p:cNvSpPr txBox="1">
                <a:spLocks noChangeArrowheads="1"/>
              </p:cNvSpPr>
              <p:nvPr/>
            </p:nvSpPr>
            <p:spPr bwMode="auto">
              <a:xfrm>
                <a:off x="5648401" y="5443147"/>
                <a:ext cx="1044724" cy="311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5pPr>
                <a:lvl6pPr marL="25146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6pPr>
                <a:lvl7pPr marL="29718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7pPr>
                <a:lvl8pPr marL="34290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8pPr>
                <a:lvl9pPr marL="3886200" indent="-228600" fontAlgn="base" latinLnBrk="1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defRPr>
                </a:lvl9pPr>
              </a:lstStyle>
              <a:p>
                <a:pPr defTabSz="914400"/>
                <a:r>
                  <a:rPr lang="zh-CN" altLang="en-US" sz="1200" b="1" dirty="0" smtClean="0">
                    <a:solidFill>
                      <a:srgbClr val="37709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点击添加文字</a:t>
                </a:r>
                <a:endParaRPr lang="en-US" altLang="ko-KR" sz="1200" b="1" dirty="0">
                  <a:solidFill>
                    <a:srgbClr val="37709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椭圆 173"/>
          <p:cNvSpPr/>
          <p:nvPr/>
        </p:nvSpPr>
        <p:spPr>
          <a:xfrm>
            <a:off x="3664644" y="4798539"/>
            <a:ext cx="631961" cy="632189"/>
          </a:xfrm>
          <a:prstGeom prst="ellipse">
            <a:avLst/>
          </a:prstGeom>
          <a:solidFill>
            <a:srgbClr val="0070C0">
              <a:alpha val="3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73" name="椭圆 172"/>
          <p:cNvSpPr/>
          <p:nvPr/>
        </p:nvSpPr>
        <p:spPr>
          <a:xfrm>
            <a:off x="2700229" y="1322700"/>
            <a:ext cx="786964" cy="787248"/>
          </a:xfrm>
          <a:prstGeom prst="ellipse">
            <a:avLst/>
          </a:prstGeom>
          <a:solidFill>
            <a:srgbClr val="0070C0">
              <a:alpha val="6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72" name="椭圆 171"/>
          <p:cNvSpPr/>
          <p:nvPr/>
        </p:nvSpPr>
        <p:spPr>
          <a:xfrm>
            <a:off x="1052842" y="3440428"/>
            <a:ext cx="1390213" cy="1390716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887019" y="1831152"/>
            <a:ext cx="3127654" cy="3128785"/>
            <a:chOff x="-5176388" y="1830726"/>
            <a:chExt cx="3128061" cy="3128061"/>
          </a:xfrm>
        </p:grpSpPr>
        <p:sp>
          <p:nvSpPr>
            <p:cNvPr id="170" name="椭圆 169"/>
            <p:cNvSpPr/>
            <p:nvPr/>
          </p:nvSpPr>
          <p:spPr>
            <a:xfrm>
              <a:off x="-5176388" y="1830726"/>
              <a:ext cx="3128061" cy="3128061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171" name="图片 17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4521802" y="2175470"/>
              <a:ext cx="2184847" cy="2743360"/>
            </a:xfrm>
            <a:custGeom>
              <a:avLst/>
              <a:gdLst>
                <a:gd name="connsiteX0" fmla="*/ 0 w 2184847"/>
                <a:gd name="connsiteY0" fmla="*/ 0 h 2743360"/>
                <a:gd name="connsiteX1" fmla="*/ 1923459 w 2184847"/>
                <a:gd name="connsiteY1" fmla="*/ 0 h 2743360"/>
                <a:gd name="connsiteX2" fmla="*/ 2030393 w 2184847"/>
                <a:gd name="connsiteY2" fmla="*/ 97188 h 2743360"/>
                <a:gd name="connsiteX3" fmla="*/ 2131338 w 2184847"/>
                <a:gd name="connsiteY3" fmla="*/ 208256 h 2743360"/>
                <a:gd name="connsiteX4" fmla="*/ 2184847 w 2184847"/>
                <a:gd name="connsiteY4" fmla="*/ 279813 h 2743360"/>
                <a:gd name="connsiteX5" fmla="*/ 2184847 w 2184847"/>
                <a:gd name="connsiteY5" fmla="*/ 2126438 h 2743360"/>
                <a:gd name="connsiteX6" fmla="*/ 2131338 w 2184847"/>
                <a:gd name="connsiteY6" fmla="*/ 2197994 h 2743360"/>
                <a:gd name="connsiteX7" fmla="*/ 1239663 w 2184847"/>
                <a:gd name="connsiteY7" fmla="*/ 2735381 h 2743360"/>
                <a:gd name="connsiteX8" fmla="*/ 1187378 w 2184847"/>
                <a:gd name="connsiteY8" fmla="*/ 2743360 h 2743360"/>
                <a:gd name="connsiteX9" fmla="*/ 661534 w 2184847"/>
                <a:gd name="connsiteY9" fmla="*/ 2743360 h 2743360"/>
                <a:gd name="connsiteX10" fmla="*/ 609249 w 2184847"/>
                <a:gd name="connsiteY10" fmla="*/ 2735381 h 2743360"/>
                <a:gd name="connsiteX11" fmla="*/ 49992 w 2184847"/>
                <a:gd name="connsiteY11" fmla="*/ 2500044 h 2743360"/>
                <a:gd name="connsiteX12" fmla="*/ 0 w 2184847"/>
                <a:gd name="connsiteY12" fmla="*/ 2462661 h 274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4847" h="2743360">
                  <a:moveTo>
                    <a:pt x="0" y="0"/>
                  </a:moveTo>
                  <a:lnTo>
                    <a:pt x="1923459" y="0"/>
                  </a:lnTo>
                  <a:lnTo>
                    <a:pt x="2030393" y="97188"/>
                  </a:lnTo>
                  <a:cubicBezTo>
                    <a:pt x="2065772" y="132568"/>
                    <a:pt x="2099464" y="169634"/>
                    <a:pt x="2131338" y="208256"/>
                  </a:cubicBezTo>
                  <a:lnTo>
                    <a:pt x="2184847" y="279813"/>
                  </a:lnTo>
                  <a:lnTo>
                    <a:pt x="2184847" y="2126438"/>
                  </a:lnTo>
                  <a:lnTo>
                    <a:pt x="2131338" y="2197994"/>
                  </a:lnTo>
                  <a:cubicBezTo>
                    <a:pt x="1908220" y="2468351"/>
                    <a:pt x="1596014" y="2662461"/>
                    <a:pt x="1239663" y="2735381"/>
                  </a:cubicBezTo>
                  <a:lnTo>
                    <a:pt x="1187378" y="2743360"/>
                  </a:lnTo>
                  <a:lnTo>
                    <a:pt x="661534" y="2743360"/>
                  </a:lnTo>
                  <a:lnTo>
                    <a:pt x="609249" y="2735381"/>
                  </a:lnTo>
                  <a:cubicBezTo>
                    <a:pt x="405620" y="2693712"/>
                    <a:pt x="216406" y="2612471"/>
                    <a:pt x="49992" y="2500044"/>
                  </a:cubicBezTo>
                  <a:lnTo>
                    <a:pt x="0" y="2462661"/>
                  </a:lnTo>
                  <a:close/>
                </a:path>
              </a:pathLst>
            </a:custGeom>
          </p:spPr>
        </p:pic>
      </p:grpSp>
      <p:grpSp>
        <p:nvGrpSpPr>
          <p:cNvPr id="40" name="组合 39"/>
          <p:cNvGrpSpPr/>
          <p:nvPr/>
        </p:nvGrpSpPr>
        <p:grpSpPr>
          <a:xfrm rot="1113426">
            <a:off x="3595725" y="2803307"/>
            <a:ext cx="2696572" cy="1560300"/>
            <a:chOff x="4602663" y="1526964"/>
            <a:chExt cx="2317562" cy="1287725"/>
          </a:xfrm>
        </p:grpSpPr>
        <p:grpSp>
          <p:nvGrpSpPr>
            <p:cNvPr id="41" name="组合 40"/>
            <p:cNvGrpSpPr/>
            <p:nvPr/>
          </p:nvGrpSpPr>
          <p:grpSpPr>
            <a:xfrm>
              <a:off x="4602663" y="1526964"/>
              <a:ext cx="2317562" cy="902143"/>
              <a:chOff x="4602663" y="1526964"/>
              <a:chExt cx="2317562" cy="902143"/>
            </a:xfrm>
          </p:grpSpPr>
          <p:cxnSp>
            <p:nvCxnSpPr>
              <p:cNvPr id="43" name="直接连接符 42"/>
              <p:cNvCxnSpPr/>
              <p:nvPr/>
            </p:nvCxnSpPr>
            <p:spPr>
              <a:xfrm rot="20486574" flipV="1">
                <a:off x="4602663" y="1912652"/>
                <a:ext cx="2317562" cy="516455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椭圆 43"/>
              <p:cNvSpPr/>
              <p:nvPr/>
            </p:nvSpPr>
            <p:spPr>
              <a:xfrm>
                <a:off x="6728040" y="1526964"/>
                <a:ext cx="90376" cy="90376"/>
              </a:xfrm>
              <a:prstGeom prst="ellipse">
                <a:avLst/>
              </a:prstGeom>
              <a:solidFill>
                <a:srgbClr val="0B68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2" name="椭圆 41"/>
            <p:cNvSpPr/>
            <p:nvPr/>
          </p:nvSpPr>
          <p:spPr>
            <a:xfrm>
              <a:off x="4704637" y="2724313"/>
              <a:ext cx="90376" cy="90376"/>
            </a:xfrm>
            <a:prstGeom prst="ellipse">
              <a:avLst/>
            </a:prstGeom>
            <a:solidFill>
              <a:srgbClr val="0B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448009">
            <a:off x="3527657" y="4377945"/>
            <a:ext cx="2852884" cy="572641"/>
            <a:chOff x="3891919" y="4539378"/>
            <a:chExt cx="2853255" cy="572508"/>
          </a:xfrm>
        </p:grpSpPr>
        <p:grpSp>
          <p:nvGrpSpPr>
            <p:cNvPr id="51" name="组合 50"/>
            <p:cNvGrpSpPr/>
            <p:nvPr/>
          </p:nvGrpSpPr>
          <p:grpSpPr>
            <a:xfrm>
              <a:off x="3894032" y="4539378"/>
              <a:ext cx="2851142" cy="572508"/>
              <a:chOff x="3894032" y="4539378"/>
              <a:chExt cx="2851142" cy="572508"/>
            </a:xfrm>
          </p:grpSpPr>
          <p:cxnSp>
            <p:nvCxnSpPr>
              <p:cNvPr id="53" name="直接连接符 52"/>
              <p:cNvCxnSpPr/>
              <p:nvPr/>
            </p:nvCxnSpPr>
            <p:spPr>
              <a:xfrm rot="21151991">
                <a:off x="3894032" y="4539378"/>
                <a:ext cx="2767932" cy="572508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椭圆 53"/>
              <p:cNvSpPr/>
              <p:nvPr/>
            </p:nvSpPr>
            <p:spPr>
              <a:xfrm rot="1065754">
                <a:off x="6633609" y="4875829"/>
                <a:ext cx="111565" cy="107168"/>
              </a:xfrm>
              <a:prstGeom prst="ellipse">
                <a:avLst/>
              </a:prstGeom>
              <a:solidFill>
                <a:srgbClr val="0B68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2" name="椭圆 51"/>
            <p:cNvSpPr/>
            <p:nvPr/>
          </p:nvSpPr>
          <p:spPr>
            <a:xfrm rot="1065754">
              <a:off x="3891919" y="4661464"/>
              <a:ext cx="111565" cy="107168"/>
            </a:xfrm>
            <a:prstGeom prst="ellipse">
              <a:avLst/>
            </a:prstGeom>
            <a:solidFill>
              <a:srgbClr val="0B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664427" y="2349035"/>
            <a:ext cx="2697621" cy="1408359"/>
            <a:chOff x="4079865" y="2723646"/>
            <a:chExt cx="2697972" cy="1408033"/>
          </a:xfrm>
        </p:grpSpPr>
        <p:grpSp>
          <p:nvGrpSpPr>
            <p:cNvPr id="56" name="组合 55"/>
            <p:cNvGrpSpPr/>
            <p:nvPr/>
          </p:nvGrpSpPr>
          <p:grpSpPr>
            <a:xfrm>
              <a:off x="4135952" y="2723646"/>
              <a:ext cx="2641885" cy="1350472"/>
              <a:chOff x="4135952" y="2723646"/>
              <a:chExt cx="2641885" cy="1350472"/>
            </a:xfrm>
          </p:grpSpPr>
          <p:cxnSp>
            <p:nvCxnSpPr>
              <p:cNvPr id="58" name="直接连接符 57"/>
              <p:cNvCxnSpPr/>
              <p:nvPr/>
            </p:nvCxnSpPr>
            <p:spPr>
              <a:xfrm flipV="1">
                <a:off x="4135952" y="2777538"/>
                <a:ext cx="2586987" cy="1296580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椭圆 58"/>
              <p:cNvSpPr/>
              <p:nvPr/>
            </p:nvSpPr>
            <p:spPr>
              <a:xfrm rot="1065754">
                <a:off x="6666272" y="2723646"/>
                <a:ext cx="111565" cy="107168"/>
              </a:xfrm>
              <a:prstGeom prst="ellipse">
                <a:avLst/>
              </a:prstGeom>
              <a:solidFill>
                <a:srgbClr val="0B68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7" name="椭圆 56"/>
            <p:cNvSpPr/>
            <p:nvPr/>
          </p:nvSpPr>
          <p:spPr>
            <a:xfrm rot="1065754">
              <a:off x="4079865" y="4024511"/>
              <a:ext cx="111565" cy="107168"/>
            </a:xfrm>
            <a:prstGeom prst="ellipse">
              <a:avLst/>
            </a:prstGeom>
            <a:solidFill>
              <a:srgbClr val="0B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432731" y="1302746"/>
            <a:ext cx="2882796" cy="2255653"/>
            <a:chOff x="3826711" y="1302443"/>
            <a:chExt cx="2883171" cy="2255131"/>
          </a:xfrm>
        </p:grpSpPr>
        <p:grpSp>
          <p:nvGrpSpPr>
            <p:cNvPr id="71" name="组合 70"/>
            <p:cNvGrpSpPr/>
            <p:nvPr/>
          </p:nvGrpSpPr>
          <p:grpSpPr>
            <a:xfrm rot="586693">
              <a:off x="3894538" y="1302443"/>
              <a:ext cx="2815344" cy="2208200"/>
              <a:chOff x="4160461" y="1753897"/>
              <a:chExt cx="2815344" cy="2208200"/>
            </a:xfrm>
          </p:grpSpPr>
          <p:cxnSp>
            <p:nvCxnSpPr>
              <p:cNvPr id="73" name="直接连接符 72"/>
              <p:cNvCxnSpPr/>
              <p:nvPr/>
            </p:nvCxnSpPr>
            <p:spPr>
              <a:xfrm rot="21013307" flipV="1">
                <a:off x="4160461" y="2027739"/>
                <a:ext cx="2815344" cy="1934358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椭圆 73"/>
              <p:cNvSpPr/>
              <p:nvPr/>
            </p:nvSpPr>
            <p:spPr>
              <a:xfrm>
                <a:off x="6745280" y="1753897"/>
                <a:ext cx="90376" cy="90376"/>
              </a:xfrm>
              <a:prstGeom prst="ellipse">
                <a:avLst/>
              </a:prstGeom>
              <a:solidFill>
                <a:srgbClr val="0B68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椭圆 71"/>
            <p:cNvSpPr/>
            <p:nvPr/>
          </p:nvSpPr>
          <p:spPr>
            <a:xfrm rot="586693">
              <a:off x="3826711" y="3467198"/>
              <a:ext cx="90376" cy="90376"/>
            </a:xfrm>
            <a:prstGeom prst="ellipse">
              <a:avLst/>
            </a:prstGeom>
            <a:solidFill>
              <a:srgbClr val="0B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3547755" y="4051618"/>
            <a:ext cx="2803715" cy="118996"/>
            <a:chOff x="3941750" y="4006230"/>
            <a:chExt cx="2804080" cy="118968"/>
          </a:xfrm>
        </p:grpSpPr>
        <p:cxnSp>
          <p:nvCxnSpPr>
            <p:cNvPr id="48" name="直接连接符 47"/>
            <p:cNvCxnSpPr/>
            <p:nvPr/>
          </p:nvCxnSpPr>
          <p:spPr>
            <a:xfrm>
              <a:off x="3989705" y="4055492"/>
              <a:ext cx="2702776" cy="20445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椭圆 135"/>
            <p:cNvSpPr/>
            <p:nvPr/>
          </p:nvSpPr>
          <p:spPr>
            <a:xfrm rot="1271501">
              <a:off x="6643267" y="4026678"/>
              <a:ext cx="102563" cy="98520"/>
            </a:xfrm>
            <a:prstGeom prst="ellipse">
              <a:avLst/>
            </a:prstGeom>
            <a:solidFill>
              <a:srgbClr val="0B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 rot="1271501">
              <a:off x="3941750" y="4006230"/>
              <a:ext cx="102563" cy="98520"/>
            </a:xfrm>
            <a:prstGeom prst="ellipse">
              <a:avLst/>
            </a:prstGeom>
            <a:solidFill>
              <a:srgbClr val="0B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" y="-11663"/>
            <a:ext cx="12190413" cy="411218"/>
            <a:chOff x="0" y="-11662"/>
            <a:chExt cx="12192000" cy="411123"/>
          </a:xfrm>
        </p:grpSpPr>
        <p:grpSp>
          <p:nvGrpSpPr>
            <p:cNvPr id="111" name="组合 110"/>
            <p:cNvGrpSpPr/>
            <p:nvPr/>
          </p:nvGrpSpPr>
          <p:grpSpPr>
            <a:xfrm>
              <a:off x="0" y="-11662"/>
              <a:ext cx="12192000" cy="411123"/>
              <a:chOff x="0" y="-11662"/>
              <a:chExt cx="12192000" cy="411123"/>
            </a:xfrm>
          </p:grpSpPr>
          <p:grpSp>
            <p:nvGrpSpPr>
              <p:cNvPr id="113" name="组合 112"/>
              <p:cNvGrpSpPr/>
              <p:nvPr/>
            </p:nvGrpSpPr>
            <p:grpSpPr>
              <a:xfrm>
                <a:off x="0" y="-11662"/>
                <a:ext cx="12192000" cy="411123"/>
                <a:chOff x="0" y="-11662"/>
                <a:chExt cx="12192000" cy="411123"/>
              </a:xfrm>
            </p:grpSpPr>
            <p:grpSp>
              <p:nvGrpSpPr>
                <p:cNvPr id="118" name="组合 117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135" name="组合 134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2"/>
                    <a:chExt cx="12192000" cy="410752"/>
                  </a:xfrm>
                </p:grpSpPr>
                <p:grpSp>
                  <p:nvGrpSpPr>
                    <p:cNvPr id="140" name="组合 139"/>
                    <p:cNvGrpSpPr/>
                    <p:nvPr/>
                  </p:nvGrpSpPr>
                  <p:grpSpPr>
                    <a:xfrm>
                      <a:off x="0" y="-11662"/>
                      <a:ext cx="12192000" cy="410752"/>
                      <a:chOff x="0" y="-11664"/>
                      <a:chExt cx="12192000" cy="410752"/>
                    </a:xfrm>
                  </p:grpSpPr>
                  <p:sp>
                    <p:nvSpPr>
                      <p:cNvPr id="162" name="Rectangle 14"/>
                      <p:cNvSpPr>
                        <a:spLocks noChangeArrowheads="1"/>
                      </p:cNvSpPr>
                      <p:nvPr/>
                    </p:nvSpPr>
                    <p:spPr bwMode="auto">
                      <a:xfrm rot="16200000">
                        <a:off x="5893158" y="-5904822"/>
                        <a:ext cx="405683" cy="12192000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 w="12700">
                        <a:noFill/>
                        <a:miter lim="800000"/>
                      </a:ln>
                      <a:effectLst>
                        <a:outerShdw blurRad="88900" dist="6350" dir="5400000" algn="t" rotWithShape="0">
                          <a:prstClr val="black">
                            <a:alpha val="75000"/>
                          </a:prstClr>
                        </a:outerShdw>
                      </a:effectLst>
                    </p:spPr>
                    <p:txBody>
                      <a:bodyPr wrap="none" lIns="115692" tIns="56831" rIns="115692" bIns="56831" anchor="ctr"/>
                      <a:lstStyle/>
                      <a:p>
                        <a:pPr algn="r" defTabSz="1167765" eaLnBrk="0" hangingPunct="0"/>
                        <a:r>
                          <a: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rPr>
                          <a:t>		</a:t>
                        </a:r>
                        <a:endPara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endParaRPr>
                      </a:p>
                    </p:txBody>
                  </p:sp>
                  <p:grpSp>
                    <p:nvGrpSpPr>
                      <p:cNvPr id="163" name="组合 162"/>
                      <p:cNvGrpSpPr/>
                      <p:nvPr/>
                    </p:nvGrpSpPr>
                    <p:grpSpPr>
                      <a:xfrm>
                        <a:off x="4369146" y="-1319"/>
                        <a:ext cx="2251991" cy="400407"/>
                        <a:chOff x="3907130" y="2113461"/>
                        <a:chExt cx="1911914" cy="542109"/>
                      </a:xfrm>
                      <a:effectLst>
                        <a:outerShdw blurRad="88900" dist="635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</p:grpSpPr>
                    <p:sp>
                      <p:nvSpPr>
                        <p:cNvPr id="168" name="圆角矩形标注 167"/>
                        <p:cNvSpPr/>
                        <p:nvPr/>
                      </p:nvSpPr>
                      <p:spPr>
                        <a:xfrm>
                          <a:off x="3907130" y="2114967"/>
                          <a:ext cx="1911914" cy="540603"/>
                        </a:xfrm>
                        <a:prstGeom prst="wedgeRoundRectCallout">
                          <a:avLst>
                            <a:gd name="adj1" fmla="val -25764"/>
                            <a:gd name="adj2" fmla="val 89709"/>
                            <a:gd name="adj3" fmla="val 16667"/>
                          </a:avLst>
                        </a:prstGeom>
                        <a:gradFill flip="none" rotWithShape="1">
                          <a:gsLst>
                            <a:gs pos="0">
                              <a:srgbClr val="00B0F0"/>
                            </a:gs>
                            <a:gs pos="84000">
                              <a:srgbClr val="0070C0">
                                <a:alpha val="97000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69" name="任意多边形 168"/>
                        <p:cNvSpPr/>
                        <p:nvPr/>
                      </p:nvSpPr>
                      <p:spPr>
                        <a:xfrm>
                          <a:off x="3912025" y="2113461"/>
                          <a:ext cx="1906063" cy="380584"/>
                        </a:xfrm>
                        <a:custGeom>
                          <a:avLst/>
                          <a:gdLst>
                            <a:gd name="connsiteX0" fmla="*/ 90102 w 1545198"/>
                            <a:gd name="connsiteY0" fmla="*/ 0 h 380584"/>
                            <a:gd name="connsiteX1" fmla="*/ 257533 w 1545198"/>
                            <a:gd name="connsiteY1" fmla="*/ 0 h 380584"/>
                            <a:gd name="connsiteX2" fmla="*/ 643833 w 1545198"/>
                            <a:gd name="connsiteY2" fmla="*/ 0 h 380584"/>
                            <a:gd name="connsiteX3" fmla="*/ 1455096 w 1545198"/>
                            <a:gd name="connsiteY3" fmla="*/ 0 h 380584"/>
                            <a:gd name="connsiteX4" fmla="*/ 1545198 w 1545198"/>
                            <a:gd name="connsiteY4" fmla="*/ 90102 h 380584"/>
                            <a:gd name="connsiteX5" fmla="*/ 1545198 w 1545198"/>
                            <a:gd name="connsiteY5" fmla="*/ 223274 h 380584"/>
                            <a:gd name="connsiteX6" fmla="*/ 1481202 w 1545198"/>
                            <a:gd name="connsiteY6" fmla="*/ 260985 h 380584"/>
                            <a:gd name="connsiteX7" fmla="*/ 777933 w 1545198"/>
                            <a:gd name="connsiteY7" fmla="*/ 380584 h 380584"/>
                            <a:gd name="connsiteX8" fmla="*/ 74664 w 1545198"/>
                            <a:gd name="connsiteY8" fmla="*/ 260985 h 380584"/>
                            <a:gd name="connsiteX9" fmla="*/ 0 w 1545198"/>
                            <a:gd name="connsiteY9" fmla="*/ 216988 h 380584"/>
                            <a:gd name="connsiteX10" fmla="*/ 0 w 1545198"/>
                            <a:gd name="connsiteY10" fmla="*/ 90102 h 380584"/>
                            <a:gd name="connsiteX11" fmla="*/ 90102 w 1545198"/>
                            <a:gd name="connsiteY11" fmla="*/ 0 h 3805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1545198" h="380584">
                              <a:moveTo>
                                <a:pt x="90102" y="0"/>
                              </a:moveTo>
                              <a:lnTo>
                                <a:pt x="257533" y="0"/>
                              </a:lnTo>
                              <a:lnTo>
                                <a:pt x="643833" y="0"/>
                              </a:lnTo>
                              <a:lnTo>
                                <a:pt x="1455096" y="0"/>
                              </a:lnTo>
                              <a:cubicBezTo>
                                <a:pt x="1504858" y="0"/>
                                <a:pt x="1545198" y="40340"/>
                                <a:pt x="1545198" y="90102"/>
                              </a:cubicBezTo>
                              <a:lnTo>
                                <a:pt x="1545198" y="223274"/>
                              </a:lnTo>
                              <a:lnTo>
                                <a:pt x="1481202" y="260985"/>
                              </a:lnTo>
                              <a:cubicBezTo>
                                <a:pt x="1328790" y="333143"/>
                                <a:pt x="1070683" y="380584"/>
                                <a:pt x="777933" y="380584"/>
                              </a:cubicBezTo>
                              <a:cubicBezTo>
                                <a:pt x="485183" y="380584"/>
                                <a:pt x="227076" y="333143"/>
                                <a:pt x="74664" y="260985"/>
                              </a:cubicBezTo>
                              <a:lnTo>
                                <a:pt x="0" y="216988"/>
                              </a:lnTo>
                              <a:lnTo>
                                <a:pt x="0" y="90102"/>
                              </a:lnTo>
                              <a:cubicBezTo>
                                <a:pt x="0" y="40340"/>
                                <a:pt x="40340" y="0"/>
                                <a:pt x="90102" y="0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chemeClr val="bg1">
                                <a:alpha val="0"/>
                              </a:schemeClr>
                            </a:gs>
                            <a:gs pos="100000">
                              <a:schemeClr val="bg1">
                                <a:alpha val="13000"/>
                              </a:schemeClr>
                            </a:gs>
                          </a:gsLst>
                          <a:lin ang="5400000" scaled="0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64" name="TextBox 73"/>
                      <p:cNvSpPr txBox="1"/>
                      <p:nvPr/>
                    </p:nvSpPr>
                    <p:spPr>
                      <a:xfrm>
                        <a:off x="1186595" y="46134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目录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65" name="TextBox 73"/>
                      <p:cNvSpPr txBox="1"/>
                      <p:nvPr/>
                    </p:nvSpPr>
                    <p:spPr>
                      <a:xfrm>
                        <a:off x="9361923" y="53077"/>
                        <a:ext cx="1045478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锐普社区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66" name="TextBox 73"/>
                      <p:cNvSpPr txBox="1"/>
                      <p:nvPr/>
                    </p:nvSpPr>
                    <p:spPr>
                      <a:xfrm>
                        <a:off x="7193064" y="53077"/>
                        <a:ext cx="104708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锐普地图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67" name="TextBox 73"/>
                      <p:cNvSpPr txBox="1"/>
                      <p:nvPr/>
                    </p:nvSpPr>
                    <p:spPr>
                      <a:xfrm>
                        <a:off x="11389670" y="53077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结束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</p:grpSp>
                <p:sp>
                  <p:nvSpPr>
                    <p:cNvPr id="141" name="Action Button: Forward or Next 23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2329229" y="66933"/>
                      <a:ext cx="23897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2" name="Action Button: Forward or Next 25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7123480" y="-1317"/>
                      <a:ext cx="2406649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3" name="Action Button: Forward or Next 26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9513196" y="-1317"/>
                      <a:ext cx="25040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44" name="组合 143"/>
                    <p:cNvGrpSpPr/>
                    <p:nvPr/>
                  </p:nvGrpSpPr>
                  <p:grpSpPr>
                    <a:xfrm>
                      <a:off x="436532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60" name="直接连接符 159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直接连接符 160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5" name="组合 144"/>
                    <p:cNvGrpSpPr/>
                    <p:nvPr/>
                  </p:nvGrpSpPr>
                  <p:grpSpPr>
                    <a:xfrm>
                      <a:off x="660976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58" name="直接连接符 157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直接连接符 158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6" name="组合 145"/>
                    <p:cNvGrpSpPr/>
                    <p:nvPr/>
                  </p:nvGrpSpPr>
                  <p:grpSpPr>
                    <a:xfrm>
                      <a:off x="88195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56" name="直接连接符 155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直接连接符 156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7" name="组合 146"/>
                    <p:cNvGrpSpPr/>
                    <p:nvPr/>
                  </p:nvGrpSpPr>
                  <p:grpSpPr>
                    <a:xfrm>
                      <a:off x="108971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54" name="直接连接符 153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直接连接符 154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" name="组合 147"/>
                    <p:cNvGrpSpPr/>
                    <p:nvPr/>
                  </p:nvGrpSpPr>
                  <p:grpSpPr>
                    <a:xfrm>
                      <a:off x="2415348" y="110472"/>
                      <a:ext cx="1969955" cy="225484"/>
                      <a:chOff x="2329229" y="842300"/>
                      <a:chExt cx="1969955" cy="288000"/>
                    </a:xfrm>
                  </p:grpSpPr>
                  <p:cxnSp>
                    <p:nvCxnSpPr>
                      <p:cNvPr id="152" name="直接连接符 151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直接连接符 152"/>
                      <p:cNvCxnSpPr/>
                      <p:nvPr/>
                    </p:nvCxnSpPr>
                    <p:spPr>
                      <a:xfrm>
                        <a:off x="4299184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9" name="组合 148"/>
                    <p:cNvGrpSpPr/>
                    <p:nvPr/>
                  </p:nvGrpSpPr>
                  <p:grpSpPr>
                    <a:xfrm>
                      <a:off x="581748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50" name="直接连接符 149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直接连接符 150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39" name="直接连接符 138"/>
                  <p:cNvCxnSpPr/>
                  <p:nvPr/>
                </p:nvCxnSpPr>
                <p:spPr>
                  <a:xfrm>
                    <a:off x="2425590" y="110472"/>
                    <a:ext cx="0" cy="225484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9" name="TextBox 73"/>
                <p:cNvSpPr txBox="1"/>
                <p:nvPr/>
              </p:nvSpPr>
              <p:spPr>
                <a:xfrm>
                  <a:off x="4872722" y="-649"/>
                  <a:ext cx="13516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锐普动态</a:t>
                  </a:r>
                  <a:endParaRPr lang="zh-CN" altLang="en-US" sz="20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pic>
            <p:nvPicPr>
              <p:cNvPr id="117" name="Picture 22" descr="glossy-home-icon-m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31035" y="82928"/>
                <a:ext cx="233278" cy="235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12" name="TextBox 73"/>
            <p:cNvSpPr txBox="1"/>
            <p:nvPr/>
          </p:nvSpPr>
          <p:spPr>
            <a:xfrm>
              <a:off x="2934392" y="4895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306311" y="1289111"/>
            <a:ext cx="1634573" cy="1635165"/>
            <a:chOff x="1306481" y="1288813"/>
            <a:chExt cx="1634786" cy="1634786"/>
          </a:xfrm>
        </p:grpSpPr>
        <p:grpSp>
          <p:nvGrpSpPr>
            <p:cNvPr id="7" name="组合 6"/>
            <p:cNvGrpSpPr/>
            <p:nvPr/>
          </p:nvGrpSpPr>
          <p:grpSpPr>
            <a:xfrm>
              <a:off x="1306481" y="1288813"/>
              <a:ext cx="1634786" cy="1634786"/>
              <a:chOff x="1700014" y="1288813"/>
              <a:chExt cx="1634786" cy="1634786"/>
            </a:xfrm>
          </p:grpSpPr>
          <p:sp>
            <p:nvSpPr>
              <p:cNvPr id="219" name="椭圆 218"/>
              <p:cNvSpPr/>
              <p:nvPr/>
            </p:nvSpPr>
            <p:spPr>
              <a:xfrm>
                <a:off x="1700014" y="1288813"/>
                <a:ext cx="1634786" cy="163478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1766038" y="1354837"/>
                <a:ext cx="1502739" cy="15027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408939" y="1662471"/>
              <a:ext cx="1475874" cy="964893"/>
              <a:chOff x="1802472" y="1677711"/>
              <a:chExt cx="1475874" cy="964893"/>
            </a:xfrm>
          </p:grpSpPr>
          <p:sp>
            <p:nvSpPr>
              <p:cNvPr id="217" name="TextBox 73"/>
              <p:cNvSpPr txBox="1"/>
              <p:nvPr/>
            </p:nvSpPr>
            <p:spPr>
              <a:xfrm>
                <a:off x="1802472" y="1677711"/>
                <a:ext cx="14758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spc="300" dirty="0">
                    <a:solidFill>
                      <a:srgbClr val="00497D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点击添加标题</a:t>
                </a:r>
                <a:endParaRPr lang="zh-CN" altLang="en-US" sz="1400" dirty="0">
                  <a:solidFill>
                    <a:srgbClr val="00497D"/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18" name="矩形 217"/>
              <p:cNvSpPr/>
              <p:nvPr/>
            </p:nvSpPr>
            <p:spPr bwMode="auto">
              <a:xfrm>
                <a:off x="1808475" y="1905351"/>
                <a:ext cx="1463868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900" spc="50" dirty="0">
                    <a:solidFill>
                      <a:srgbClr val="00497D"/>
                    </a:solidFill>
                  </a:rPr>
                  <a:t>Click on add the theme</a:t>
                </a:r>
                <a:endParaRPr lang="zh-CN" altLang="en-US" sz="900" spc="50" dirty="0">
                  <a:solidFill>
                    <a:srgbClr val="00497D"/>
                  </a:solidFill>
                </a:endParaRPr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1827481" y="2134773"/>
                <a:ext cx="1434906" cy="507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9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美观、严谨的</a:t>
                </a:r>
                <a:r>
                  <a:rPr lang="en-US" altLang="zh-CN" sz="9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9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/>
                <a:r>
                  <a:rPr lang="zh-CN" altLang="zh-CN" sz="9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9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9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创造价值。</a:t>
                </a:r>
                <a:endParaRPr lang="zh-CN" altLang="en-US" sz="9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6494616" y="1324226"/>
            <a:ext cx="4500091" cy="437176"/>
            <a:chOff x="6495460" y="1323919"/>
            <a:chExt cx="4500677" cy="437075"/>
          </a:xfrm>
        </p:grpSpPr>
        <p:sp>
          <p:nvSpPr>
            <p:cNvPr id="181" name="圆角矩形 180"/>
            <p:cNvSpPr/>
            <p:nvPr/>
          </p:nvSpPr>
          <p:spPr>
            <a:xfrm>
              <a:off x="8173439" y="1323919"/>
              <a:ext cx="2822698" cy="4267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600">
                <a:solidFill>
                  <a:srgbClr val="FFFFFF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495460" y="1340768"/>
              <a:ext cx="4021128" cy="420226"/>
              <a:chOff x="6495460" y="1340768"/>
              <a:chExt cx="4021128" cy="420226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6495460" y="1340768"/>
                <a:ext cx="4021128" cy="420226"/>
                <a:chOff x="6495460" y="1340768"/>
                <a:chExt cx="4021128" cy="420226"/>
              </a:xfrm>
            </p:grpSpPr>
            <p:grpSp>
              <p:nvGrpSpPr>
                <p:cNvPr id="114" name="组合 113"/>
                <p:cNvGrpSpPr/>
                <p:nvPr/>
              </p:nvGrpSpPr>
              <p:grpSpPr>
                <a:xfrm>
                  <a:off x="6495460" y="1340768"/>
                  <a:ext cx="1600958" cy="420226"/>
                  <a:chOff x="4601469" y="2100045"/>
                  <a:chExt cx="4911725" cy="5286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15" name="AutoShape 6"/>
                  <p:cNvSpPr>
                    <a:spLocks noChangeArrowheads="1"/>
                  </p:cNvSpPr>
                  <p:nvPr/>
                </p:nvSpPr>
                <p:spPr bwMode="auto">
                  <a:xfrm>
                    <a:off x="4601469" y="2100045"/>
                    <a:ext cx="4911725" cy="528638"/>
                  </a:xfrm>
                  <a:prstGeom prst="roundRect">
                    <a:avLst>
                      <a:gd name="adj" fmla="val 5444"/>
                    </a:avLst>
                  </a:prstGeom>
                  <a:gradFill flip="none" rotWithShape="1">
                    <a:gsLst>
                      <a:gs pos="0">
                        <a:srgbClr val="00B0F0"/>
                      </a:gs>
                      <a:gs pos="84000">
                        <a:srgbClr val="0070C0">
                          <a:alpha val="97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zh-CN" sz="1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6" name="任意多边形 115"/>
                  <p:cNvSpPr/>
                  <p:nvPr/>
                </p:nvSpPr>
                <p:spPr>
                  <a:xfrm>
                    <a:off x="4601469" y="2100045"/>
                    <a:ext cx="4911725" cy="263235"/>
                  </a:xfrm>
                  <a:custGeom>
                    <a:avLst/>
                    <a:gdLst>
                      <a:gd name="connsiteX0" fmla="*/ 28779 w 4911725"/>
                      <a:gd name="connsiteY0" fmla="*/ 0 h 363288"/>
                      <a:gd name="connsiteX1" fmla="*/ 4882946 w 4911725"/>
                      <a:gd name="connsiteY1" fmla="*/ 0 h 363288"/>
                      <a:gd name="connsiteX2" fmla="*/ 4911725 w 4911725"/>
                      <a:gd name="connsiteY2" fmla="*/ 28779 h 363288"/>
                      <a:gd name="connsiteX3" fmla="*/ 4911725 w 4911725"/>
                      <a:gd name="connsiteY3" fmla="*/ 236660 h 363288"/>
                      <a:gd name="connsiteX4" fmla="*/ 4624700 w 4911725"/>
                      <a:gd name="connsiteY4" fmla="*/ 273988 h 363288"/>
                      <a:gd name="connsiteX5" fmla="*/ 2615516 w 4911725"/>
                      <a:gd name="connsiteY5" fmla="*/ 363288 h 363288"/>
                      <a:gd name="connsiteX6" fmla="*/ 259370 w 4911725"/>
                      <a:gd name="connsiteY6" fmla="*/ 228866 h 363288"/>
                      <a:gd name="connsiteX7" fmla="*/ 0 w 4911725"/>
                      <a:gd name="connsiteY7" fmla="*/ 177591 h 363288"/>
                      <a:gd name="connsiteX8" fmla="*/ 0 w 4911725"/>
                      <a:gd name="connsiteY8" fmla="*/ 28779 h 363288"/>
                      <a:gd name="connsiteX9" fmla="*/ 28779 w 4911725"/>
                      <a:gd name="connsiteY9" fmla="*/ 0 h 363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911725" h="363288">
                        <a:moveTo>
                          <a:pt x="28779" y="0"/>
                        </a:moveTo>
                        <a:lnTo>
                          <a:pt x="4882946" y="0"/>
                        </a:lnTo>
                        <a:cubicBezTo>
                          <a:pt x="4898840" y="0"/>
                          <a:pt x="4911725" y="12885"/>
                          <a:pt x="4911725" y="28779"/>
                        </a:cubicBezTo>
                        <a:lnTo>
                          <a:pt x="4911725" y="236660"/>
                        </a:lnTo>
                        <a:lnTo>
                          <a:pt x="4624700" y="273988"/>
                        </a:lnTo>
                        <a:cubicBezTo>
                          <a:pt x="4110505" y="329162"/>
                          <a:pt x="3400151" y="363288"/>
                          <a:pt x="2615516" y="363288"/>
                        </a:cubicBezTo>
                        <a:cubicBezTo>
                          <a:pt x="1634723" y="363288"/>
                          <a:pt x="769993" y="309967"/>
                          <a:pt x="259370" y="228866"/>
                        </a:cubicBezTo>
                        <a:lnTo>
                          <a:pt x="0" y="177591"/>
                        </a:lnTo>
                        <a:lnTo>
                          <a:pt x="0" y="28779"/>
                        </a:lnTo>
                        <a:cubicBezTo>
                          <a:pt x="0" y="12885"/>
                          <a:pt x="12885" y="0"/>
                          <a:pt x="28779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bg1">
                          <a:alpha val="31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8" name="矩形 7"/>
                <p:cNvSpPr/>
                <p:nvPr/>
              </p:nvSpPr>
              <p:spPr>
                <a:xfrm>
                  <a:off x="8264048" y="1378344"/>
                  <a:ext cx="225254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zh-CN" altLang="en-US" sz="16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张海山锐线体简" panose="02000000000000000000" pitchFamily="2" charset="-122"/>
                      <a:ea typeface="张海山锐线体简" panose="02000000000000000000" pitchFamily="2" charset="-122"/>
                    </a:rPr>
                    <a:t>上海锐普广告有限公司</a:t>
                  </a:r>
                  <a:endParaRPr lang="zh-CN" altLang="en-US" sz="16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张海山锐线体简" panose="02000000000000000000" pitchFamily="2" charset="-122"/>
                    <a:ea typeface="张海山锐线体简" panose="02000000000000000000" pitchFamily="2" charset="-122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6554241" y="1366215"/>
                <a:ext cx="1412734" cy="369332"/>
                <a:chOff x="7223112" y="1091505"/>
                <a:chExt cx="1412734" cy="369332"/>
              </a:xfrm>
            </p:grpSpPr>
            <p:sp>
              <p:nvSpPr>
                <p:cNvPr id="64" name="矩形 63"/>
                <p:cNvSpPr/>
                <p:nvPr/>
              </p:nvSpPr>
              <p:spPr>
                <a:xfrm>
                  <a:off x="7568887" y="1091505"/>
                  <a:ext cx="1066959" cy="369332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>
                  <a:spAutoFit/>
                </a:bodyPr>
                <a:lstStyle/>
                <a:p>
                  <a:pPr algn="ctr" defTabSz="914400"/>
                  <a:r>
                    <a:rPr lang="zh-CN" altLang="en-US" sz="1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项目沟通</a:t>
                  </a:r>
                  <a:endPara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7223112" y="1091505"/>
                  <a:ext cx="3129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en-US" altLang="zh-CN" sz="180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endParaRPr lang="zh-CN" altLang="en-US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8" name="组合 17"/>
          <p:cNvGrpSpPr/>
          <p:nvPr/>
        </p:nvGrpSpPr>
        <p:grpSpPr>
          <a:xfrm>
            <a:off x="6494616" y="2153652"/>
            <a:ext cx="4500091" cy="428626"/>
            <a:chOff x="6495460" y="2153153"/>
            <a:chExt cx="4500677" cy="428527"/>
          </a:xfrm>
        </p:grpSpPr>
        <p:sp>
          <p:nvSpPr>
            <p:cNvPr id="180" name="圆角矩形 179"/>
            <p:cNvSpPr/>
            <p:nvPr/>
          </p:nvSpPr>
          <p:spPr>
            <a:xfrm>
              <a:off x="8173439" y="2153153"/>
              <a:ext cx="2822698" cy="4267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600">
                <a:solidFill>
                  <a:srgbClr val="FFFFFF"/>
                </a:solidFill>
              </a:endParaRPr>
            </a:p>
          </p:txBody>
        </p:sp>
        <p:grpSp>
          <p:nvGrpSpPr>
            <p:cNvPr id="175" name="组合 174"/>
            <p:cNvGrpSpPr/>
            <p:nvPr/>
          </p:nvGrpSpPr>
          <p:grpSpPr>
            <a:xfrm>
              <a:off x="6495460" y="2161454"/>
              <a:ext cx="4021128" cy="420226"/>
              <a:chOff x="6495460" y="1340768"/>
              <a:chExt cx="4021128" cy="420226"/>
            </a:xfrm>
          </p:grpSpPr>
          <p:grpSp>
            <p:nvGrpSpPr>
              <p:cNvPr id="232" name="组合 231"/>
              <p:cNvGrpSpPr/>
              <p:nvPr/>
            </p:nvGrpSpPr>
            <p:grpSpPr>
              <a:xfrm>
                <a:off x="6495460" y="1340768"/>
                <a:ext cx="4021128" cy="420226"/>
                <a:chOff x="6495460" y="1340768"/>
                <a:chExt cx="4021128" cy="420226"/>
              </a:xfrm>
            </p:grpSpPr>
            <p:grpSp>
              <p:nvGrpSpPr>
                <p:cNvPr id="236" name="组合 235"/>
                <p:cNvGrpSpPr/>
                <p:nvPr/>
              </p:nvGrpSpPr>
              <p:grpSpPr>
                <a:xfrm>
                  <a:off x="6495460" y="1340768"/>
                  <a:ext cx="1600958" cy="420226"/>
                  <a:chOff x="4601469" y="2100045"/>
                  <a:chExt cx="4911725" cy="5286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40" name="AutoShape 6"/>
                  <p:cNvSpPr>
                    <a:spLocks noChangeArrowheads="1"/>
                  </p:cNvSpPr>
                  <p:nvPr/>
                </p:nvSpPr>
                <p:spPr bwMode="auto">
                  <a:xfrm>
                    <a:off x="4601469" y="2100045"/>
                    <a:ext cx="4911725" cy="528638"/>
                  </a:xfrm>
                  <a:prstGeom prst="roundRect">
                    <a:avLst>
                      <a:gd name="adj" fmla="val 5444"/>
                    </a:avLst>
                  </a:prstGeom>
                  <a:gradFill flip="none" rotWithShape="1">
                    <a:gsLst>
                      <a:gs pos="0">
                        <a:srgbClr val="00B0F0"/>
                      </a:gs>
                      <a:gs pos="84000">
                        <a:srgbClr val="0070C0">
                          <a:alpha val="97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zh-CN" sz="1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1" name="任意多边形 240"/>
                  <p:cNvSpPr/>
                  <p:nvPr/>
                </p:nvSpPr>
                <p:spPr>
                  <a:xfrm>
                    <a:off x="4601469" y="2100045"/>
                    <a:ext cx="4911725" cy="263235"/>
                  </a:xfrm>
                  <a:custGeom>
                    <a:avLst/>
                    <a:gdLst>
                      <a:gd name="connsiteX0" fmla="*/ 28779 w 4911725"/>
                      <a:gd name="connsiteY0" fmla="*/ 0 h 363288"/>
                      <a:gd name="connsiteX1" fmla="*/ 4882946 w 4911725"/>
                      <a:gd name="connsiteY1" fmla="*/ 0 h 363288"/>
                      <a:gd name="connsiteX2" fmla="*/ 4911725 w 4911725"/>
                      <a:gd name="connsiteY2" fmla="*/ 28779 h 363288"/>
                      <a:gd name="connsiteX3" fmla="*/ 4911725 w 4911725"/>
                      <a:gd name="connsiteY3" fmla="*/ 236660 h 363288"/>
                      <a:gd name="connsiteX4" fmla="*/ 4624700 w 4911725"/>
                      <a:gd name="connsiteY4" fmla="*/ 273988 h 363288"/>
                      <a:gd name="connsiteX5" fmla="*/ 2615516 w 4911725"/>
                      <a:gd name="connsiteY5" fmla="*/ 363288 h 363288"/>
                      <a:gd name="connsiteX6" fmla="*/ 259370 w 4911725"/>
                      <a:gd name="connsiteY6" fmla="*/ 228866 h 363288"/>
                      <a:gd name="connsiteX7" fmla="*/ 0 w 4911725"/>
                      <a:gd name="connsiteY7" fmla="*/ 177591 h 363288"/>
                      <a:gd name="connsiteX8" fmla="*/ 0 w 4911725"/>
                      <a:gd name="connsiteY8" fmla="*/ 28779 h 363288"/>
                      <a:gd name="connsiteX9" fmla="*/ 28779 w 4911725"/>
                      <a:gd name="connsiteY9" fmla="*/ 0 h 363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911725" h="363288">
                        <a:moveTo>
                          <a:pt x="28779" y="0"/>
                        </a:moveTo>
                        <a:lnTo>
                          <a:pt x="4882946" y="0"/>
                        </a:lnTo>
                        <a:cubicBezTo>
                          <a:pt x="4898840" y="0"/>
                          <a:pt x="4911725" y="12885"/>
                          <a:pt x="4911725" y="28779"/>
                        </a:cubicBezTo>
                        <a:lnTo>
                          <a:pt x="4911725" y="236660"/>
                        </a:lnTo>
                        <a:lnTo>
                          <a:pt x="4624700" y="273988"/>
                        </a:lnTo>
                        <a:cubicBezTo>
                          <a:pt x="4110505" y="329162"/>
                          <a:pt x="3400151" y="363288"/>
                          <a:pt x="2615516" y="363288"/>
                        </a:cubicBezTo>
                        <a:cubicBezTo>
                          <a:pt x="1634723" y="363288"/>
                          <a:pt x="769993" y="309967"/>
                          <a:pt x="259370" y="228866"/>
                        </a:cubicBezTo>
                        <a:lnTo>
                          <a:pt x="0" y="177591"/>
                        </a:lnTo>
                        <a:lnTo>
                          <a:pt x="0" y="28779"/>
                        </a:lnTo>
                        <a:cubicBezTo>
                          <a:pt x="0" y="12885"/>
                          <a:pt x="12885" y="0"/>
                          <a:pt x="28779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bg1">
                          <a:alpha val="31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39" name="矩形 238"/>
                <p:cNvSpPr/>
                <p:nvPr/>
              </p:nvSpPr>
              <p:spPr>
                <a:xfrm>
                  <a:off x="8264048" y="1378344"/>
                  <a:ext cx="225254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zh-CN" altLang="en-US" sz="16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张海山锐线体简" panose="02000000000000000000" pitchFamily="2" charset="-122"/>
                      <a:ea typeface="张海山锐线体简" panose="02000000000000000000" pitchFamily="2" charset="-122"/>
                    </a:rPr>
                    <a:t>上海锐普广告有限公司</a:t>
                  </a:r>
                  <a:endParaRPr lang="zh-CN" altLang="en-US" sz="16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张海山锐线体简" panose="02000000000000000000" pitchFamily="2" charset="-122"/>
                    <a:ea typeface="张海山锐线体简" panose="02000000000000000000" pitchFamily="2" charset="-122"/>
                  </a:endParaRPr>
                </a:p>
              </p:txBody>
            </p:sp>
          </p:grpSp>
          <p:grpSp>
            <p:nvGrpSpPr>
              <p:cNvPr id="233" name="组合 232"/>
              <p:cNvGrpSpPr/>
              <p:nvPr/>
            </p:nvGrpSpPr>
            <p:grpSpPr>
              <a:xfrm>
                <a:off x="6554241" y="1366215"/>
                <a:ext cx="1412734" cy="369332"/>
                <a:chOff x="7223112" y="1091505"/>
                <a:chExt cx="1412734" cy="369332"/>
              </a:xfrm>
            </p:grpSpPr>
            <p:sp>
              <p:nvSpPr>
                <p:cNvPr id="234" name="矩形 233"/>
                <p:cNvSpPr/>
                <p:nvPr/>
              </p:nvSpPr>
              <p:spPr>
                <a:xfrm>
                  <a:off x="7568887" y="1091505"/>
                  <a:ext cx="1066959" cy="369332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>
                  <a:spAutoFit/>
                </a:bodyPr>
                <a:lstStyle/>
                <a:p>
                  <a:pPr algn="ctr" defTabSz="914400"/>
                  <a:r>
                    <a:rPr lang="zh-CN" altLang="en-US" sz="1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内容策划</a:t>
                  </a:r>
                  <a:endPara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5" name="矩形 234"/>
                <p:cNvSpPr/>
                <p:nvPr/>
              </p:nvSpPr>
              <p:spPr>
                <a:xfrm>
                  <a:off x="7223112" y="1091505"/>
                  <a:ext cx="3129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en-US" altLang="zh-CN" sz="180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zh-CN" altLang="en-US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9" name="组合 18"/>
          <p:cNvGrpSpPr/>
          <p:nvPr/>
        </p:nvGrpSpPr>
        <p:grpSpPr>
          <a:xfrm>
            <a:off x="6494616" y="3060888"/>
            <a:ext cx="4500091" cy="426845"/>
            <a:chOff x="6495460" y="3060178"/>
            <a:chExt cx="4500677" cy="426746"/>
          </a:xfrm>
        </p:grpSpPr>
        <p:sp>
          <p:nvSpPr>
            <p:cNvPr id="179" name="圆角矩形 178"/>
            <p:cNvSpPr/>
            <p:nvPr/>
          </p:nvSpPr>
          <p:spPr>
            <a:xfrm>
              <a:off x="8173439" y="3060178"/>
              <a:ext cx="2822698" cy="4267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600">
                <a:solidFill>
                  <a:srgbClr val="FFFFFF"/>
                </a:solidFill>
              </a:endParaRPr>
            </a:p>
          </p:txBody>
        </p:sp>
        <p:grpSp>
          <p:nvGrpSpPr>
            <p:cNvPr id="242" name="组合 241"/>
            <p:cNvGrpSpPr/>
            <p:nvPr/>
          </p:nvGrpSpPr>
          <p:grpSpPr>
            <a:xfrm>
              <a:off x="6495460" y="3063019"/>
              <a:ext cx="4021128" cy="420226"/>
              <a:chOff x="6495460" y="1340768"/>
              <a:chExt cx="4021128" cy="420226"/>
            </a:xfrm>
          </p:grpSpPr>
          <p:grpSp>
            <p:nvGrpSpPr>
              <p:cNvPr id="243" name="组合 242"/>
              <p:cNvGrpSpPr/>
              <p:nvPr/>
            </p:nvGrpSpPr>
            <p:grpSpPr>
              <a:xfrm>
                <a:off x="6495460" y="1340768"/>
                <a:ext cx="4021128" cy="420226"/>
                <a:chOff x="6495460" y="1340768"/>
                <a:chExt cx="4021128" cy="420226"/>
              </a:xfrm>
            </p:grpSpPr>
            <p:grpSp>
              <p:nvGrpSpPr>
                <p:cNvPr id="247" name="组合 246"/>
                <p:cNvGrpSpPr/>
                <p:nvPr/>
              </p:nvGrpSpPr>
              <p:grpSpPr>
                <a:xfrm>
                  <a:off x="6495460" y="1340768"/>
                  <a:ext cx="1600958" cy="420226"/>
                  <a:chOff x="4601469" y="2100045"/>
                  <a:chExt cx="4911725" cy="5286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51" name="AutoShape 6"/>
                  <p:cNvSpPr>
                    <a:spLocks noChangeArrowheads="1"/>
                  </p:cNvSpPr>
                  <p:nvPr/>
                </p:nvSpPr>
                <p:spPr bwMode="auto">
                  <a:xfrm>
                    <a:off x="4601469" y="2100045"/>
                    <a:ext cx="4911725" cy="528638"/>
                  </a:xfrm>
                  <a:prstGeom prst="roundRect">
                    <a:avLst>
                      <a:gd name="adj" fmla="val 5444"/>
                    </a:avLst>
                  </a:prstGeom>
                  <a:gradFill flip="none" rotWithShape="1">
                    <a:gsLst>
                      <a:gs pos="0">
                        <a:srgbClr val="00B0F0"/>
                      </a:gs>
                      <a:gs pos="84000">
                        <a:srgbClr val="0070C0">
                          <a:alpha val="97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zh-CN" sz="1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2" name="任意多边形 251"/>
                  <p:cNvSpPr/>
                  <p:nvPr/>
                </p:nvSpPr>
                <p:spPr>
                  <a:xfrm>
                    <a:off x="4601469" y="2100045"/>
                    <a:ext cx="4911725" cy="263235"/>
                  </a:xfrm>
                  <a:custGeom>
                    <a:avLst/>
                    <a:gdLst>
                      <a:gd name="connsiteX0" fmla="*/ 28779 w 4911725"/>
                      <a:gd name="connsiteY0" fmla="*/ 0 h 363288"/>
                      <a:gd name="connsiteX1" fmla="*/ 4882946 w 4911725"/>
                      <a:gd name="connsiteY1" fmla="*/ 0 h 363288"/>
                      <a:gd name="connsiteX2" fmla="*/ 4911725 w 4911725"/>
                      <a:gd name="connsiteY2" fmla="*/ 28779 h 363288"/>
                      <a:gd name="connsiteX3" fmla="*/ 4911725 w 4911725"/>
                      <a:gd name="connsiteY3" fmla="*/ 236660 h 363288"/>
                      <a:gd name="connsiteX4" fmla="*/ 4624700 w 4911725"/>
                      <a:gd name="connsiteY4" fmla="*/ 273988 h 363288"/>
                      <a:gd name="connsiteX5" fmla="*/ 2615516 w 4911725"/>
                      <a:gd name="connsiteY5" fmla="*/ 363288 h 363288"/>
                      <a:gd name="connsiteX6" fmla="*/ 259370 w 4911725"/>
                      <a:gd name="connsiteY6" fmla="*/ 228866 h 363288"/>
                      <a:gd name="connsiteX7" fmla="*/ 0 w 4911725"/>
                      <a:gd name="connsiteY7" fmla="*/ 177591 h 363288"/>
                      <a:gd name="connsiteX8" fmla="*/ 0 w 4911725"/>
                      <a:gd name="connsiteY8" fmla="*/ 28779 h 363288"/>
                      <a:gd name="connsiteX9" fmla="*/ 28779 w 4911725"/>
                      <a:gd name="connsiteY9" fmla="*/ 0 h 363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911725" h="363288">
                        <a:moveTo>
                          <a:pt x="28779" y="0"/>
                        </a:moveTo>
                        <a:lnTo>
                          <a:pt x="4882946" y="0"/>
                        </a:lnTo>
                        <a:cubicBezTo>
                          <a:pt x="4898840" y="0"/>
                          <a:pt x="4911725" y="12885"/>
                          <a:pt x="4911725" y="28779"/>
                        </a:cubicBezTo>
                        <a:lnTo>
                          <a:pt x="4911725" y="236660"/>
                        </a:lnTo>
                        <a:lnTo>
                          <a:pt x="4624700" y="273988"/>
                        </a:lnTo>
                        <a:cubicBezTo>
                          <a:pt x="4110505" y="329162"/>
                          <a:pt x="3400151" y="363288"/>
                          <a:pt x="2615516" y="363288"/>
                        </a:cubicBezTo>
                        <a:cubicBezTo>
                          <a:pt x="1634723" y="363288"/>
                          <a:pt x="769993" y="309967"/>
                          <a:pt x="259370" y="228866"/>
                        </a:cubicBezTo>
                        <a:lnTo>
                          <a:pt x="0" y="177591"/>
                        </a:lnTo>
                        <a:lnTo>
                          <a:pt x="0" y="28779"/>
                        </a:lnTo>
                        <a:cubicBezTo>
                          <a:pt x="0" y="12885"/>
                          <a:pt x="12885" y="0"/>
                          <a:pt x="28779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bg1">
                          <a:alpha val="31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50" name="矩形 249"/>
                <p:cNvSpPr/>
                <p:nvPr/>
              </p:nvSpPr>
              <p:spPr>
                <a:xfrm>
                  <a:off x="8264048" y="1378344"/>
                  <a:ext cx="225254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zh-CN" altLang="en-US" sz="16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张海山锐线体简" panose="02000000000000000000" pitchFamily="2" charset="-122"/>
                      <a:ea typeface="张海山锐线体简" panose="02000000000000000000" pitchFamily="2" charset="-122"/>
                    </a:rPr>
                    <a:t>上海锐普广告有限公司</a:t>
                  </a:r>
                  <a:endParaRPr lang="zh-CN" altLang="en-US" sz="16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张海山锐线体简" panose="02000000000000000000" pitchFamily="2" charset="-122"/>
                    <a:ea typeface="张海山锐线体简" panose="02000000000000000000" pitchFamily="2" charset="-122"/>
                  </a:endParaRPr>
                </a:p>
              </p:txBody>
            </p:sp>
          </p:grpSp>
          <p:grpSp>
            <p:nvGrpSpPr>
              <p:cNvPr id="244" name="组合 243"/>
              <p:cNvGrpSpPr/>
              <p:nvPr/>
            </p:nvGrpSpPr>
            <p:grpSpPr>
              <a:xfrm>
                <a:off x="6554241" y="1366215"/>
                <a:ext cx="1412734" cy="369332"/>
                <a:chOff x="7223112" y="1091505"/>
                <a:chExt cx="1412734" cy="369332"/>
              </a:xfrm>
            </p:grpSpPr>
            <p:sp>
              <p:nvSpPr>
                <p:cNvPr id="245" name="矩形 244"/>
                <p:cNvSpPr/>
                <p:nvPr/>
              </p:nvSpPr>
              <p:spPr>
                <a:xfrm>
                  <a:off x="7568887" y="1091505"/>
                  <a:ext cx="1066959" cy="369332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>
                  <a:spAutoFit/>
                </a:bodyPr>
                <a:lstStyle/>
                <a:p>
                  <a:pPr algn="ctr" defTabSz="914400"/>
                  <a:r>
                    <a:rPr lang="zh-CN" altLang="en-US" sz="1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版式设计</a:t>
                  </a:r>
                  <a:endPara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6" name="矩形 245"/>
                <p:cNvSpPr/>
                <p:nvPr/>
              </p:nvSpPr>
              <p:spPr>
                <a:xfrm>
                  <a:off x="7223112" y="1091505"/>
                  <a:ext cx="3129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en-US" altLang="zh-CN" sz="180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lang="zh-CN" altLang="en-US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20" name="组合 19"/>
          <p:cNvGrpSpPr/>
          <p:nvPr/>
        </p:nvGrpSpPr>
        <p:grpSpPr>
          <a:xfrm>
            <a:off x="6494616" y="3906190"/>
            <a:ext cx="4500091" cy="428573"/>
            <a:chOff x="6495460" y="3905286"/>
            <a:chExt cx="4500677" cy="428474"/>
          </a:xfrm>
        </p:grpSpPr>
        <p:sp>
          <p:nvSpPr>
            <p:cNvPr id="178" name="圆角矩形 177"/>
            <p:cNvSpPr/>
            <p:nvPr/>
          </p:nvSpPr>
          <p:spPr>
            <a:xfrm>
              <a:off x="8173439" y="3905286"/>
              <a:ext cx="2822698" cy="4267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600">
                <a:solidFill>
                  <a:srgbClr val="FFFFFF"/>
                </a:solidFill>
              </a:endParaRPr>
            </a:p>
          </p:txBody>
        </p:sp>
        <p:grpSp>
          <p:nvGrpSpPr>
            <p:cNvPr id="253" name="组合 252"/>
            <p:cNvGrpSpPr/>
            <p:nvPr/>
          </p:nvGrpSpPr>
          <p:grpSpPr>
            <a:xfrm>
              <a:off x="6495460" y="3913534"/>
              <a:ext cx="4021128" cy="420226"/>
              <a:chOff x="6495460" y="1340768"/>
              <a:chExt cx="4021128" cy="420226"/>
            </a:xfrm>
          </p:grpSpPr>
          <p:grpSp>
            <p:nvGrpSpPr>
              <p:cNvPr id="254" name="组合 253"/>
              <p:cNvGrpSpPr/>
              <p:nvPr/>
            </p:nvGrpSpPr>
            <p:grpSpPr>
              <a:xfrm>
                <a:off x="6495460" y="1340768"/>
                <a:ext cx="4021128" cy="420226"/>
                <a:chOff x="6495460" y="1340768"/>
                <a:chExt cx="4021128" cy="420226"/>
              </a:xfrm>
            </p:grpSpPr>
            <p:grpSp>
              <p:nvGrpSpPr>
                <p:cNvPr id="258" name="组合 257"/>
                <p:cNvGrpSpPr/>
                <p:nvPr/>
              </p:nvGrpSpPr>
              <p:grpSpPr>
                <a:xfrm>
                  <a:off x="6495460" y="1340768"/>
                  <a:ext cx="1600958" cy="420226"/>
                  <a:chOff x="4601469" y="2100045"/>
                  <a:chExt cx="4911725" cy="5286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62" name="AutoShape 6"/>
                  <p:cNvSpPr>
                    <a:spLocks noChangeArrowheads="1"/>
                  </p:cNvSpPr>
                  <p:nvPr/>
                </p:nvSpPr>
                <p:spPr bwMode="auto">
                  <a:xfrm>
                    <a:off x="4601469" y="2100045"/>
                    <a:ext cx="4911725" cy="528638"/>
                  </a:xfrm>
                  <a:prstGeom prst="roundRect">
                    <a:avLst>
                      <a:gd name="adj" fmla="val 5444"/>
                    </a:avLst>
                  </a:prstGeom>
                  <a:gradFill flip="none" rotWithShape="1">
                    <a:gsLst>
                      <a:gs pos="0">
                        <a:srgbClr val="00B0F0"/>
                      </a:gs>
                      <a:gs pos="84000">
                        <a:srgbClr val="0070C0">
                          <a:alpha val="97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zh-CN" sz="1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3" name="任意多边形 262"/>
                  <p:cNvSpPr/>
                  <p:nvPr/>
                </p:nvSpPr>
                <p:spPr>
                  <a:xfrm>
                    <a:off x="4601469" y="2100045"/>
                    <a:ext cx="4911725" cy="263235"/>
                  </a:xfrm>
                  <a:custGeom>
                    <a:avLst/>
                    <a:gdLst>
                      <a:gd name="connsiteX0" fmla="*/ 28779 w 4911725"/>
                      <a:gd name="connsiteY0" fmla="*/ 0 h 363288"/>
                      <a:gd name="connsiteX1" fmla="*/ 4882946 w 4911725"/>
                      <a:gd name="connsiteY1" fmla="*/ 0 h 363288"/>
                      <a:gd name="connsiteX2" fmla="*/ 4911725 w 4911725"/>
                      <a:gd name="connsiteY2" fmla="*/ 28779 h 363288"/>
                      <a:gd name="connsiteX3" fmla="*/ 4911725 w 4911725"/>
                      <a:gd name="connsiteY3" fmla="*/ 236660 h 363288"/>
                      <a:gd name="connsiteX4" fmla="*/ 4624700 w 4911725"/>
                      <a:gd name="connsiteY4" fmla="*/ 273988 h 363288"/>
                      <a:gd name="connsiteX5" fmla="*/ 2615516 w 4911725"/>
                      <a:gd name="connsiteY5" fmla="*/ 363288 h 363288"/>
                      <a:gd name="connsiteX6" fmla="*/ 259370 w 4911725"/>
                      <a:gd name="connsiteY6" fmla="*/ 228866 h 363288"/>
                      <a:gd name="connsiteX7" fmla="*/ 0 w 4911725"/>
                      <a:gd name="connsiteY7" fmla="*/ 177591 h 363288"/>
                      <a:gd name="connsiteX8" fmla="*/ 0 w 4911725"/>
                      <a:gd name="connsiteY8" fmla="*/ 28779 h 363288"/>
                      <a:gd name="connsiteX9" fmla="*/ 28779 w 4911725"/>
                      <a:gd name="connsiteY9" fmla="*/ 0 h 363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911725" h="363288">
                        <a:moveTo>
                          <a:pt x="28779" y="0"/>
                        </a:moveTo>
                        <a:lnTo>
                          <a:pt x="4882946" y="0"/>
                        </a:lnTo>
                        <a:cubicBezTo>
                          <a:pt x="4898840" y="0"/>
                          <a:pt x="4911725" y="12885"/>
                          <a:pt x="4911725" y="28779"/>
                        </a:cubicBezTo>
                        <a:lnTo>
                          <a:pt x="4911725" y="236660"/>
                        </a:lnTo>
                        <a:lnTo>
                          <a:pt x="4624700" y="273988"/>
                        </a:lnTo>
                        <a:cubicBezTo>
                          <a:pt x="4110505" y="329162"/>
                          <a:pt x="3400151" y="363288"/>
                          <a:pt x="2615516" y="363288"/>
                        </a:cubicBezTo>
                        <a:cubicBezTo>
                          <a:pt x="1634723" y="363288"/>
                          <a:pt x="769993" y="309967"/>
                          <a:pt x="259370" y="228866"/>
                        </a:cubicBezTo>
                        <a:lnTo>
                          <a:pt x="0" y="177591"/>
                        </a:lnTo>
                        <a:lnTo>
                          <a:pt x="0" y="28779"/>
                        </a:lnTo>
                        <a:cubicBezTo>
                          <a:pt x="0" y="12885"/>
                          <a:pt x="12885" y="0"/>
                          <a:pt x="28779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bg1">
                          <a:alpha val="31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61" name="矩形 260"/>
                <p:cNvSpPr/>
                <p:nvPr/>
              </p:nvSpPr>
              <p:spPr>
                <a:xfrm>
                  <a:off x="8264048" y="1378344"/>
                  <a:ext cx="225254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zh-CN" altLang="en-US" sz="16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张海山锐线体简" panose="02000000000000000000" pitchFamily="2" charset="-122"/>
                      <a:ea typeface="张海山锐线体简" panose="02000000000000000000" pitchFamily="2" charset="-122"/>
                    </a:rPr>
                    <a:t>上海锐普广告有限公司</a:t>
                  </a:r>
                  <a:endParaRPr lang="zh-CN" altLang="en-US" sz="16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张海山锐线体简" panose="02000000000000000000" pitchFamily="2" charset="-122"/>
                    <a:ea typeface="张海山锐线体简" panose="02000000000000000000" pitchFamily="2" charset="-122"/>
                  </a:endParaRPr>
                </a:p>
              </p:txBody>
            </p:sp>
          </p:grpSp>
          <p:grpSp>
            <p:nvGrpSpPr>
              <p:cNvPr id="255" name="组合 254"/>
              <p:cNvGrpSpPr/>
              <p:nvPr/>
            </p:nvGrpSpPr>
            <p:grpSpPr>
              <a:xfrm>
                <a:off x="6554241" y="1366215"/>
                <a:ext cx="1412734" cy="369332"/>
                <a:chOff x="7223112" y="1091505"/>
                <a:chExt cx="1412734" cy="369332"/>
              </a:xfrm>
            </p:grpSpPr>
            <p:sp>
              <p:nvSpPr>
                <p:cNvPr id="256" name="矩形 255"/>
                <p:cNvSpPr/>
                <p:nvPr/>
              </p:nvSpPr>
              <p:spPr>
                <a:xfrm>
                  <a:off x="7568887" y="1091505"/>
                  <a:ext cx="1066959" cy="369332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>
                  <a:spAutoFit/>
                </a:bodyPr>
                <a:lstStyle/>
                <a:p>
                  <a:pPr algn="ctr" defTabSz="914400"/>
                  <a:r>
                    <a:rPr lang="zh-CN" altLang="en-US" sz="1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内页制作</a:t>
                  </a:r>
                  <a:endPara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7" name="矩形 256"/>
                <p:cNvSpPr/>
                <p:nvPr/>
              </p:nvSpPr>
              <p:spPr>
                <a:xfrm>
                  <a:off x="7223112" y="1091505"/>
                  <a:ext cx="3129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en-US" altLang="zh-CN" sz="180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  <a:endParaRPr lang="zh-CN" altLang="en-US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21" name="组合 20"/>
          <p:cNvGrpSpPr/>
          <p:nvPr/>
        </p:nvGrpSpPr>
        <p:grpSpPr>
          <a:xfrm>
            <a:off x="6494616" y="4730852"/>
            <a:ext cx="4500091" cy="427888"/>
            <a:chOff x="6495460" y="4729755"/>
            <a:chExt cx="4500677" cy="427789"/>
          </a:xfrm>
        </p:grpSpPr>
        <p:sp>
          <p:nvSpPr>
            <p:cNvPr id="176" name="圆角矩形 175"/>
            <p:cNvSpPr/>
            <p:nvPr/>
          </p:nvSpPr>
          <p:spPr>
            <a:xfrm>
              <a:off x="8173439" y="4729755"/>
              <a:ext cx="2822698" cy="4267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  <a:prstDash val="solid"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600">
                <a:solidFill>
                  <a:srgbClr val="FFFFFF"/>
                </a:solidFill>
              </a:endParaRPr>
            </a:p>
          </p:txBody>
        </p:sp>
        <p:grpSp>
          <p:nvGrpSpPr>
            <p:cNvPr id="264" name="组合 263"/>
            <p:cNvGrpSpPr/>
            <p:nvPr/>
          </p:nvGrpSpPr>
          <p:grpSpPr>
            <a:xfrm>
              <a:off x="6495460" y="4737318"/>
              <a:ext cx="4021128" cy="420226"/>
              <a:chOff x="6495460" y="1340768"/>
              <a:chExt cx="4021128" cy="420226"/>
            </a:xfrm>
          </p:grpSpPr>
          <p:grpSp>
            <p:nvGrpSpPr>
              <p:cNvPr id="265" name="组合 264"/>
              <p:cNvGrpSpPr/>
              <p:nvPr/>
            </p:nvGrpSpPr>
            <p:grpSpPr>
              <a:xfrm>
                <a:off x="6495460" y="1340768"/>
                <a:ext cx="4021128" cy="420226"/>
                <a:chOff x="6495460" y="1340768"/>
                <a:chExt cx="4021128" cy="420226"/>
              </a:xfrm>
            </p:grpSpPr>
            <p:grpSp>
              <p:nvGrpSpPr>
                <p:cNvPr id="269" name="组合 268"/>
                <p:cNvGrpSpPr/>
                <p:nvPr/>
              </p:nvGrpSpPr>
              <p:grpSpPr>
                <a:xfrm>
                  <a:off x="6495460" y="1340768"/>
                  <a:ext cx="1600958" cy="420226"/>
                  <a:chOff x="4601469" y="2100045"/>
                  <a:chExt cx="4911725" cy="528638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73" name="AutoShape 6"/>
                  <p:cNvSpPr>
                    <a:spLocks noChangeArrowheads="1"/>
                  </p:cNvSpPr>
                  <p:nvPr/>
                </p:nvSpPr>
                <p:spPr bwMode="auto">
                  <a:xfrm>
                    <a:off x="4601469" y="2100045"/>
                    <a:ext cx="4911725" cy="528638"/>
                  </a:xfrm>
                  <a:prstGeom prst="roundRect">
                    <a:avLst>
                      <a:gd name="adj" fmla="val 5444"/>
                    </a:avLst>
                  </a:prstGeom>
                  <a:gradFill flip="none" rotWithShape="1">
                    <a:gsLst>
                      <a:gs pos="0">
                        <a:srgbClr val="00B0F0"/>
                      </a:gs>
                      <a:gs pos="84000">
                        <a:srgbClr val="0070C0">
                          <a:alpha val="9700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zh-CN" sz="18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4" name="任意多边形 273"/>
                  <p:cNvSpPr/>
                  <p:nvPr/>
                </p:nvSpPr>
                <p:spPr>
                  <a:xfrm>
                    <a:off x="4601469" y="2100045"/>
                    <a:ext cx="4911725" cy="263235"/>
                  </a:xfrm>
                  <a:custGeom>
                    <a:avLst/>
                    <a:gdLst>
                      <a:gd name="connsiteX0" fmla="*/ 28779 w 4911725"/>
                      <a:gd name="connsiteY0" fmla="*/ 0 h 363288"/>
                      <a:gd name="connsiteX1" fmla="*/ 4882946 w 4911725"/>
                      <a:gd name="connsiteY1" fmla="*/ 0 h 363288"/>
                      <a:gd name="connsiteX2" fmla="*/ 4911725 w 4911725"/>
                      <a:gd name="connsiteY2" fmla="*/ 28779 h 363288"/>
                      <a:gd name="connsiteX3" fmla="*/ 4911725 w 4911725"/>
                      <a:gd name="connsiteY3" fmla="*/ 236660 h 363288"/>
                      <a:gd name="connsiteX4" fmla="*/ 4624700 w 4911725"/>
                      <a:gd name="connsiteY4" fmla="*/ 273988 h 363288"/>
                      <a:gd name="connsiteX5" fmla="*/ 2615516 w 4911725"/>
                      <a:gd name="connsiteY5" fmla="*/ 363288 h 363288"/>
                      <a:gd name="connsiteX6" fmla="*/ 259370 w 4911725"/>
                      <a:gd name="connsiteY6" fmla="*/ 228866 h 363288"/>
                      <a:gd name="connsiteX7" fmla="*/ 0 w 4911725"/>
                      <a:gd name="connsiteY7" fmla="*/ 177591 h 363288"/>
                      <a:gd name="connsiteX8" fmla="*/ 0 w 4911725"/>
                      <a:gd name="connsiteY8" fmla="*/ 28779 h 363288"/>
                      <a:gd name="connsiteX9" fmla="*/ 28779 w 4911725"/>
                      <a:gd name="connsiteY9" fmla="*/ 0 h 363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911725" h="363288">
                        <a:moveTo>
                          <a:pt x="28779" y="0"/>
                        </a:moveTo>
                        <a:lnTo>
                          <a:pt x="4882946" y="0"/>
                        </a:lnTo>
                        <a:cubicBezTo>
                          <a:pt x="4898840" y="0"/>
                          <a:pt x="4911725" y="12885"/>
                          <a:pt x="4911725" y="28779"/>
                        </a:cubicBezTo>
                        <a:lnTo>
                          <a:pt x="4911725" y="236660"/>
                        </a:lnTo>
                        <a:lnTo>
                          <a:pt x="4624700" y="273988"/>
                        </a:lnTo>
                        <a:cubicBezTo>
                          <a:pt x="4110505" y="329162"/>
                          <a:pt x="3400151" y="363288"/>
                          <a:pt x="2615516" y="363288"/>
                        </a:cubicBezTo>
                        <a:cubicBezTo>
                          <a:pt x="1634723" y="363288"/>
                          <a:pt x="769993" y="309967"/>
                          <a:pt x="259370" y="228866"/>
                        </a:cubicBezTo>
                        <a:lnTo>
                          <a:pt x="0" y="177591"/>
                        </a:lnTo>
                        <a:lnTo>
                          <a:pt x="0" y="28779"/>
                        </a:lnTo>
                        <a:cubicBezTo>
                          <a:pt x="0" y="12885"/>
                          <a:pt x="12885" y="0"/>
                          <a:pt x="28779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bg1">
                          <a:alpha val="31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72" name="矩形 271"/>
                <p:cNvSpPr/>
                <p:nvPr/>
              </p:nvSpPr>
              <p:spPr>
                <a:xfrm>
                  <a:off x="8264048" y="1378344"/>
                  <a:ext cx="225254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zh-CN" altLang="en-US" sz="16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张海山锐线体简" panose="02000000000000000000" pitchFamily="2" charset="-122"/>
                      <a:ea typeface="张海山锐线体简" panose="02000000000000000000" pitchFamily="2" charset="-122"/>
                    </a:rPr>
                    <a:t>上海锐普广告有限公司</a:t>
                  </a:r>
                  <a:endParaRPr lang="zh-CN" altLang="en-US" sz="16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张海山锐线体简" panose="02000000000000000000" pitchFamily="2" charset="-122"/>
                    <a:ea typeface="张海山锐线体简" panose="02000000000000000000" pitchFamily="2" charset="-122"/>
                  </a:endParaRPr>
                </a:p>
              </p:txBody>
            </p:sp>
          </p:grpSp>
          <p:grpSp>
            <p:nvGrpSpPr>
              <p:cNvPr id="266" name="组合 265"/>
              <p:cNvGrpSpPr/>
              <p:nvPr/>
            </p:nvGrpSpPr>
            <p:grpSpPr>
              <a:xfrm>
                <a:off x="6554241" y="1366215"/>
                <a:ext cx="1412734" cy="369332"/>
                <a:chOff x="7223112" y="1091505"/>
                <a:chExt cx="1412734" cy="369332"/>
              </a:xfrm>
            </p:grpSpPr>
            <p:sp>
              <p:nvSpPr>
                <p:cNvPr id="267" name="矩形 266"/>
                <p:cNvSpPr/>
                <p:nvPr/>
              </p:nvSpPr>
              <p:spPr>
                <a:xfrm>
                  <a:off x="7568887" y="1091505"/>
                  <a:ext cx="1066959" cy="369332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>
                  <a:spAutoFit/>
                </a:bodyPr>
                <a:lstStyle/>
                <a:p>
                  <a:pPr algn="ctr" defTabSz="914400"/>
                  <a:r>
                    <a:rPr lang="zh-CN" altLang="en-US" sz="1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修改完善</a:t>
                  </a:r>
                  <a:endPara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8" name="矩形 267"/>
                <p:cNvSpPr/>
                <p:nvPr/>
              </p:nvSpPr>
              <p:spPr>
                <a:xfrm>
                  <a:off x="7223112" y="1091505"/>
                  <a:ext cx="3129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en-US" altLang="zh-CN" sz="180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  <a:endParaRPr lang="zh-CN" altLang="en-US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24" name="组合 23"/>
          <p:cNvGrpSpPr/>
          <p:nvPr/>
        </p:nvGrpSpPr>
        <p:grpSpPr>
          <a:xfrm>
            <a:off x="6494616" y="5605370"/>
            <a:ext cx="4500091" cy="430025"/>
            <a:chOff x="6495460" y="5604071"/>
            <a:chExt cx="4500677" cy="429925"/>
          </a:xfrm>
        </p:grpSpPr>
        <p:grpSp>
          <p:nvGrpSpPr>
            <p:cNvPr id="23" name="组合 22"/>
            <p:cNvGrpSpPr/>
            <p:nvPr/>
          </p:nvGrpSpPr>
          <p:grpSpPr>
            <a:xfrm>
              <a:off x="6495460" y="5604071"/>
              <a:ext cx="4500677" cy="429925"/>
              <a:chOff x="6495460" y="5604071"/>
              <a:chExt cx="4500677" cy="429925"/>
            </a:xfrm>
          </p:grpSpPr>
          <p:grpSp>
            <p:nvGrpSpPr>
              <p:cNvPr id="280" name="组合 279"/>
              <p:cNvGrpSpPr/>
              <p:nvPr/>
            </p:nvGrpSpPr>
            <p:grpSpPr>
              <a:xfrm>
                <a:off x="6495460" y="5604071"/>
                <a:ext cx="1600958" cy="420226"/>
                <a:chOff x="4601469" y="2100045"/>
                <a:chExt cx="4911725" cy="5286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84" name="AutoShape 6"/>
                <p:cNvSpPr>
                  <a:spLocks noChangeArrowheads="1"/>
                </p:cNvSpPr>
                <p:nvPr/>
              </p:nvSpPr>
              <p:spPr bwMode="auto">
                <a:xfrm>
                  <a:off x="4601469" y="2100045"/>
                  <a:ext cx="4911725" cy="528638"/>
                </a:xfrm>
                <a:prstGeom prst="roundRect">
                  <a:avLst>
                    <a:gd name="adj" fmla="val 5444"/>
                  </a:avLst>
                </a:pr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zh-CN" sz="1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5" name="任意多边形 284"/>
                <p:cNvSpPr/>
                <p:nvPr/>
              </p:nvSpPr>
              <p:spPr>
                <a:xfrm>
                  <a:off x="4601469" y="2100045"/>
                  <a:ext cx="4911725" cy="263235"/>
                </a:xfrm>
                <a:custGeom>
                  <a:avLst/>
                  <a:gdLst>
                    <a:gd name="connsiteX0" fmla="*/ 28779 w 4911725"/>
                    <a:gd name="connsiteY0" fmla="*/ 0 h 363288"/>
                    <a:gd name="connsiteX1" fmla="*/ 4882946 w 4911725"/>
                    <a:gd name="connsiteY1" fmla="*/ 0 h 363288"/>
                    <a:gd name="connsiteX2" fmla="*/ 4911725 w 4911725"/>
                    <a:gd name="connsiteY2" fmla="*/ 28779 h 363288"/>
                    <a:gd name="connsiteX3" fmla="*/ 4911725 w 4911725"/>
                    <a:gd name="connsiteY3" fmla="*/ 236660 h 363288"/>
                    <a:gd name="connsiteX4" fmla="*/ 4624700 w 4911725"/>
                    <a:gd name="connsiteY4" fmla="*/ 273988 h 363288"/>
                    <a:gd name="connsiteX5" fmla="*/ 2615516 w 4911725"/>
                    <a:gd name="connsiteY5" fmla="*/ 363288 h 363288"/>
                    <a:gd name="connsiteX6" fmla="*/ 259370 w 4911725"/>
                    <a:gd name="connsiteY6" fmla="*/ 228866 h 363288"/>
                    <a:gd name="connsiteX7" fmla="*/ 0 w 4911725"/>
                    <a:gd name="connsiteY7" fmla="*/ 177591 h 363288"/>
                    <a:gd name="connsiteX8" fmla="*/ 0 w 4911725"/>
                    <a:gd name="connsiteY8" fmla="*/ 28779 h 363288"/>
                    <a:gd name="connsiteX9" fmla="*/ 28779 w 4911725"/>
                    <a:gd name="connsiteY9" fmla="*/ 0 h 363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911725" h="363288">
                      <a:moveTo>
                        <a:pt x="28779" y="0"/>
                      </a:moveTo>
                      <a:lnTo>
                        <a:pt x="4882946" y="0"/>
                      </a:lnTo>
                      <a:cubicBezTo>
                        <a:pt x="4898840" y="0"/>
                        <a:pt x="4911725" y="12885"/>
                        <a:pt x="4911725" y="28779"/>
                      </a:cubicBezTo>
                      <a:lnTo>
                        <a:pt x="4911725" y="236660"/>
                      </a:lnTo>
                      <a:lnTo>
                        <a:pt x="4624700" y="273988"/>
                      </a:lnTo>
                      <a:cubicBezTo>
                        <a:pt x="4110505" y="329162"/>
                        <a:pt x="3400151" y="363288"/>
                        <a:pt x="2615516" y="363288"/>
                      </a:cubicBezTo>
                      <a:cubicBezTo>
                        <a:pt x="1634723" y="363288"/>
                        <a:pt x="769993" y="309967"/>
                        <a:pt x="259370" y="228866"/>
                      </a:cubicBezTo>
                      <a:lnTo>
                        <a:pt x="0" y="177591"/>
                      </a:lnTo>
                      <a:lnTo>
                        <a:pt x="0" y="28779"/>
                      </a:lnTo>
                      <a:cubicBezTo>
                        <a:pt x="0" y="12885"/>
                        <a:pt x="12885" y="0"/>
                        <a:pt x="2877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31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8173439" y="5607250"/>
                <a:ext cx="2822698" cy="426746"/>
                <a:chOff x="8173439" y="5607250"/>
                <a:chExt cx="2822698" cy="426746"/>
              </a:xfrm>
            </p:grpSpPr>
            <p:sp>
              <p:nvSpPr>
                <p:cNvPr id="14" name="圆角矩形 13"/>
                <p:cNvSpPr/>
                <p:nvPr/>
              </p:nvSpPr>
              <p:spPr>
                <a:xfrm>
                  <a:off x="8173439" y="5607250"/>
                  <a:ext cx="2822698" cy="426746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16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3" name="矩形 282"/>
                <p:cNvSpPr/>
                <p:nvPr/>
              </p:nvSpPr>
              <p:spPr>
                <a:xfrm>
                  <a:off x="8264048" y="5641647"/>
                  <a:ext cx="225254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zh-CN" altLang="en-US" sz="16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张海山锐线体简" panose="02000000000000000000" pitchFamily="2" charset="-122"/>
                      <a:ea typeface="张海山锐线体简" panose="02000000000000000000" pitchFamily="2" charset="-122"/>
                    </a:rPr>
                    <a:t>上海锐普广告有限公司</a:t>
                  </a:r>
                  <a:endParaRPr lang="zh-CN" altLang="en-US" sz="16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张海山锐线体简" panose="02000000000000000000" pitchFamily="2" charset="-122"/>
                    <a:ea typeface="张海山锐线体简" panose="02000000000000000000" pitchFamily="2" charset="-122"/>
                  </a:endParaRPr>
                </a:p>
              </p:txBody>
            </p:sp>
          </p:grpSp>
        </p:grpSp>
        <p:grpSp>
          <p:nvGrpSpPr>
            <p:cNvPr id="277" name="组合 276"/>
            <p:cNvGrpSpPr/>
            <p:nvPr/>
          </p:nvGrpSpPr>
          <p:grpSpPr>
            <a:xfrm>
              <a:off x="6554241" y="5629518"/>
              <a:ext cx="1412734" cy="369332"/>
              <a:chOff x="7223112" y="1091505"/>
              <a:chExt cx="1412734" cy="369332"/>
            </a:xfrm>
          </p:grpSpPr>
          <p:sp>
            <p:nvSpPr>
              <p:cNvPr id="278" name="矩形 277"/>
              <p:cNvSpPr/>
              <p:nvPr/>
            </p:nvSpPr>
            <p:spPr>
              <a:xfrm>
                <a:off x="7568887" y="1091505"/>
                <a:ext cx="1066959" cy="369332"/>
              </a:xfrm>
              <a:prstGeom prst="rect">
                <a:avLst/>
              </a:prstGeom>
              <a:noFill/>
            </p:spPr>
            <p:txBody>
              <a:bodyPr wrap="none" lIns="121920" tIns="60960" rIns="121920" bIns="60960">
                <a:spAutoFit/>
              </a:bodyPr>
              <a:lstStyle/>
              <a:p>
                <a:pPr algn="ctr" defTabSz="914400"/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跟踪服务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79" name="矩形 278"/>
              <p:cNvSpPr/>
              <p:nvPr/>
            </p:nvSpPr>
            <p:spPr>
              <a:xfrm>
                <a:off x="7223112" y="1091505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en-US" altLang="zh-CN" sz="18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lang="zh-CN" altLang="en-US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3278526" y="4375944"/>
            <a:ext cx="3103281" cy="1489676"/>
            <a:chOff x="3278951" y="4374931"/>
            <a:chExt cx="3103685" cy="1489331"/>
          </a:xfrm>
        </p:grpSpPr>
        <p:grpSp>
          <p:nvGrpSpPr>
            <p:cNvPr id="15" name="组合 14"/>
            <p:cNvGrpSpPr/>
            <p:nvPr/>
          </p:nvGrpSpPr>
          <p:grpSpPr>
            <a:xfrm>
              <a:off x="3278951" y="4374931"/>
              <a:ext cx="3047686" cy="1438391"/>
              <a:chOff x="3278951" y="4374931"/>
              <a:chExt cx="3047686" cy="1438391"/>
            </a:xfrm>
          </p:grpSpPr>
          <p:cxnSp>
            <p:nvCxnSpPr>
              <p:cNvPr id="76" name="直接连接符 75"/>
              <p:cNvCxnSpPr/>
              <p:nvPr/>
            </p:nvCxnSpPr>
            <p:spPr>
              <a:xfrm>
                <a:off x="3334569" y="4425871"/>
                <a:ext cx="2992068" cy="1387451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1" name="椭圆 320"/>
              <p:cNvSpPr/>
              <p:nvPr/>
            </p:nvSpPr>
            <p:spPr>
              <a:xfrm rot="1513763">
                <a:off x="3278951" y="4374931"/>
                <a:ext cx="111565" cy="107168"/>
              </a:xfrm>
              <a:prstGeom prst="ellipse">
                <a:avLst/>
              </a:prstGeom>
              <a:solidFill>
                <a:srgbClr val="0B68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2" name="椭圆 321"/>
            <p:cNvSpPr/>
            <p:nvPr/>
          </p:nvSpPr>
          <p:spPr>
            <a:xfrm rot="1513763">
              <a:off x="6271071" y="5757094"/>
              <a:ext cx="111565" cy="107168"/>
            </a:xfrm>
            <a:prstGeom prst="ellipse">
              <a:avLst/>
            </a:prstGeom>
            <a:solidFill>
              <a:srgbClr val="0B68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3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3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3" grpId="0" animBg="1"/>
      <p:bldP spid="17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C:\Users\Administrator\Desktop\未标题-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24"/>
          <a:stretch>
            <a:fillRect/>
          </a:stretch>
        </p:blipFill>
        <p:spPr bwMode="auto">
          <a:xfrm>
            <a:off x="-795761" y="476364"/>
            <a:ext cx="5599971" cy="6406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/>
          <p:cNvSpPr>
            <a:spLocks noChangeArrowheads="1"/>
          </p:cNvSpPr>
          <p:nvPr/>
        </p:nvSpPr>
        <p:spPr bwMode="auto">
          <a:xfrm>
            <a:off x="3699749" y="4678916"/>
            <a:ext cx="8031705" cy="1126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>
              <a:lnSpc>
                <a:spcPct val="140000"/>
              </a:lnSpc>
            </a:pPr>
            <a:r>
              <a:rPr lang="zh-CN" altLang="zh-CN" sz="16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6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6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6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6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6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6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zh-CN" sz="16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r>
              <a:rPr lang="zh-CN" altLang="en-US" sz="16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0" y="6610348"/>
            <a:ext cx="12221707" cy="282523"/>
            <a:chOff x="-1" y="6604571"/>
            <a:chExt cx="12223298" cy="282458"/>
          </a:xfrm>
        </p:grpSpPr>
        <p:grpSp>
          <p:nvGrpSpPr>
            <p:cNvPr id="73" name="组合 72"/>
            <p:cNvGrpSpPr/>
            <p:nvPr userDrawn="1"/>
          </p:nvGrpSpPr>
          <p:grpSpPr>
            <a:xfrm>
              <a:off x="-1" y="6628133"/>
              <a:ext cx="12223298" cy="258896"/>
              <a:chOff x="-1" y="6599104"/>
              <a:chExt cx="12223298" cy="258896"/>
            </a:xfrm>
          </p:grpSpPr>
          <p:sp>
            <p:nvSpPr>
              <p:cNvPr id="99" name="矩形 23"/>
              <p:cNvSpPr/>
              <p:nvPr userDrawn="1"/>
            </p:nvSpPr>
            <p:spPr>
              <a:xfrm flipV="1">
                <a:off x="-1" y="6599104"/>
                <a:ext cx="12192001" cy="258896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68623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68623"/>
                    </a:lnTo>
                    <a:lnTo>
                      <a:pt x="0" y="6862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00" name="直接连接符 99"/>
              <p:cNvCxnSpPr/>
              <p:nvPr userDrawn="1"/>
            </p:nvCxnSpPr>
            <p:spPr>
              <a:xfrm>
                <a:off x="0" y="6728552"/>
                <a:ext cx="12223297" cy="1"/>
              </a:xfrm>
              <a:prstGeom prst="line">
                <a:avLst/>
              </a:prstGeom>
              <a:ln w="317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99"/>
            <p:cNvGrpSpPr/>
            <p:nvPr userDrawn="1"/>
          </p:nvGrpSpPr>
          <p:grpSpPr bwMode="auto">
            <a:xfrm>
              <a:off x="10598149" y="6604571"/>
              <a:ext cx="1565110" cy="200008"/>
              <a:chOff x="5987190" y="3776272"/>
              <a:chExt cx="1170827" cy="149622"/>
            </a:xfrm>
          </p:grpSpPr>
          <p:sp>
            <p:nvSpPr>
              <p:cNvPr id="75" name="TextBox 100"/>
              <p:cNvSpPr txBox="1"/>
              <p:nvPr/>
            </p:nvSpPr>
            <p:spPr bwMode="auto">
              <a:xfrm>
                <a:off x="5987190" y="3776272"/>
                <a:ext cx="873112" cy="14962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i="1" spc="8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www.rapidesign.cn</a:t>
                </a:r>
                <a:endParaRPr lang="zh-CN" altLang="en-US" sz="700" i="1" spc="8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6" name="组合 101"/>
              <p:cNvGrpSpPr/>
              <p:nvPr/>
            </p:nvGrpSpPr>
            <p:grpSpPr bwMode="auto">
              <a:xfrm>
                <a:off x="6916717" y="3834477"/>
                <a:ext cx="241300" cy="53975"/>
                <a:chOff x="6916717" y="3834477"/>
                <a:chExt cx="241300" cy="53975"/>
              </a:xfrm>
            </p:grpSpPr>
            <p:sp>
              <p:nvSpPr>
                <p:cNvPr id="77" name="燕尾形 76"/>
                <p:cNvSpPr/>
                <p:nvPr/>
              </p:nvSpPr>
              <p:spPr bwMode="auto">
                <a:xfrm rot="10800000">
                  <a:off x="6916717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燕尾形 95"/>
                <p:cNvSpPr/>
                <p:nvPr/>
              </p:nvSpPr>
              <p:spPr bwMode="auto">
                <a:xfrm rot="10800000">
                  <a:off x="6981805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燕尾形 96"/>
                <p:cNvSpPr/>
                <p:nvPr/>
              </p:nvSpPr>
              <p:spPr bwMode="auto">
                <a:xfrm rot="10800000">
                  <a:off x="7046892" y="3834476"/>
                  <a:ext cx="46038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燕尾形 97"/>
                <p:cNvSpPr/>
                <p:nvPr/>
              </p:nvSpPr>
              <p:spPr bwMode="auto">
                <a:xfrm rot="10800000">
                  <a:off x="7111980" y="3834476"/>
                  <a:ext cx="46037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3" name="组合 2"/>
          <p:cNvGrpSpPr/>
          <p:nvPr/>
        </p:nvGrpSpPr>
        <p:grpSpPr>
          <a:xfrm>
            <a:off x="3485700" y="2422029"/>
            <a:ext cx="1867622" cy="1824989"/>
            <a:chOff x="3486152" y="2421467"/>
            <a:chExt cx="1867865" cy="1824567"/>
          </a:xfrm>
        </p:grpSpPr>
        <p:grpSp>
          <p:nvGrpSpPr>
            <p:cNvPr id="2" name="组合 1"/>
            <p:cNvGrpSpPr/>
            <p:nvPr/>
          </p:nvGrpSpPr>
          <p:grpSpPr>
            <a:xfrm>
              <a:off x="3486152" y="2421467"/>
              <a:ext cx="1822449" cy="1824567"/>
              <a:chOff x="3486152" y="2421467"/>
              <a:chExt cx="1822449" cy="1824567"/>
            </a:xfrm>
          </p:grpSpPr>
          <p:sp>
            <p:nvSpPr>
              <p:cNvPr id="59" name="椭圆 58"/>
              <p:cNvSpPr/>
              <p:nvPr/>
            </p:nvSpPr>
            <p:spPr bwMode="auto">
              <a:xfrm>
                <a:off x="3486152" y="2421467"/>
                <a:ext cx="1822449" cy="1824567"/>
              </a:xfrm>
              <a:prstGeom prst="ellipse">
                <a:avLst/>
              </a:pr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 bwMode="auto">
              <a:xfrm>
                <a:off x="3519400" y="2421467"/>
                <a:ext cx="1755128" cy="1330959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3624070" y="2937046"/>
              <a:ext cx="1729947" cy="858996"/>
              <a:chOff x="3624070" y="3009616"/>
              <a:chExt cx="1729947" cy="858996"/>
            </a:xfrm>
          </p:grpSpPr>
          <p:sp>
            <p:nvSpPr>
              <p:cNvPr id="60" name="矩形 59"/>
              <p:cNvSpPr/>
              <p:nvPr/>
            </p:nvSpPr>
            <p:spPr bwMode="auto">
              <a:xfrm>
                <a:off x="3907775" y="3009616"/>
                <a:ext cx="11079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标题一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3624070" y="3390724"/>
                <a:ext cx="1729947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顶尖的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5494683" y="2422029"/>
            <a:ext cx="1901098" cy="1824989"/>
            <a:chOff x="5495397" y="2421467"/>
            <a:chExt cx="1901345" cy="1824567"/>
          </a:xfrm>
        </p:grpSpPr>
        <p:grpSp>
          <p:nvGrpSpPr>
            <p:cNvPr id="7" name="组合 6"/>
            <p:cNvGrpSpPr/>
            <p:nvPr/>
          </p:nvGrpSpPr>
          <p:grpSpPr>
            <a:xfrm>
              <a:off x="5495397" y="2421467"/>
              <a:ext cx="1822449" cy="1824567"/>
              <a:chOff x="5495397" y="2421467"/>
              <a:chExt cx="1822449" cy="1824567"/>
            </a:xfrm>
          </p:grpSpPr>
          <p:sp>
            <p:nvSpPr>
              <p:cNvPr id="42" name="椭圆 41"/>
              <p:cNvSpPr/>
              <p:nvPr/>
            </p:nvSpPr>
            <p:spPr bwMode="auto">
              <a:xfrm>
                <a:off x="5495397" y="2421467"/>
                <a:ext cx="1822449" cy="1824567"/>
              </a:xfrm>
              <a:prstGeom prst="ellipse">
                <a:avLst/>
              </a:prstGeom>
              <a:gradFill flip="none" rotWithShape="1">
                <a:gsLst>
                  <a:gs pos="0">
                    <a:srgbClr val="6A9BC2"/>
                  </a:gs>
                  <a:gs pos="84000">
                    <a:srgbClr val="24639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任意多边形 40"/>
              <p:cNvSpPr/>
              <p:nvPr/>
            </p:nvSpPr>
            <p:spPr bwMode="auto">
              <a:xfrm>
                <a:off x="5528645" y="2421467"/>
                <a:ext cx="1755128" cy="1330959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9" name="组合 168"/>
            <p:cNvGrpSpPr/>
            <p:nvPr/>
          </p:nvGrpSpPr>
          <p:grpSpPr>
            <a:xfrm>
              <a:off x="5622673" y="2937046"/>
              <a:ext cx="1774069" cy="858162"/>
              <a:chOff x="3649918" y="3009616"/>
              <a:chExt cx="1774069" cy="858162"/>
            </a:xfrm>
          </p:grpSpPr>
          <p:sp>
            <p:nvSpPr>
              <p:cNvPr id="170" name="矩形 169"/>
              <p:cNvSpPr/>
              <p:nvPr/>
            </p:nvSpPr>
            <p:spPr bwMode="auto">
              <a:xfrm>
                <a:off x="3933624" y="3009616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标题二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1" name="矩形 170"/>
              <p:cNvSpPr/>
              <p:nvPr/>
            </p:nvSpPr>
            <p:spPr>
              <a:xfrm>
                <a:off x="3649918" y="3390724"/>
                <a:ext cx="1774069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模板及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图表。</a:t>
                </a:r>
                <a:endPara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7501553" y="2422029"/>
            <a:ext cx="1855455" cy="1824989"/>
            <a:chOff x="7502528" y="2421467"/>
            <a:chExt cx="1855697" cy="1824567"/>
          </a:xfrm>
        </p:grpSpPr>
        <p:grpSp>
          <p:nvGrpSpPr>
            <p:cNvPr id="9" name="组合 8"/>
            <p:cNvGrpSpPr/>
            <p:nvPr/>
          </p:nvGrpSpPr>
          <p:grpSpPr>
            <a:xfrm>
              <a:off x="7502528" y="2421467"/>
              <a:ext cx="1822449" cy="1824567"/>
              <a:chOff x="7502528" y="2421467"/>
              <a:chExt cx="1822449" cy="1824567"/>
            </a:xfrm>
          </p:grpSpPr>
          <p:sp>
            <p:nvSpPr>
              <p:cNvPr id="47" name="椭圆 46"/>
              <p:cNvSpPr/>
              <p:nvPr/>
            </p:nvSpPr>
            <p:spPr bwMode="auto">
              <a:xfrm>
                <a:off x="7502528" y="2421467"/>
                <a:ext cx="1822449" cy="1824567"/>
              </a:xfrm>
              <a:prstGeom prst="ellipse">
                <a:avLst/>
              </a:prstGeom>
              <a:gradFill flip="none" rotWithShape="1">
                <a:gsLst>
                  <a:gs pos="0">
                    <a:srgbClr val="6C98B8"/>
                  </a:gs>
                  <a:gs pos="84000">
                    <a:srgbClr val="00497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任意多边形 45"/>
              <p:cNvSpPr/>
              <p:nvPr/>
            </p:nvSpPr>
            <p:spPr bwMode="auto">
              <a:xfrm>
                <a:off x="7535776" y="2421467"/>
                <a:ext cx="1755128" cy="1330959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2" name="组合 171"/>
            <p:cNvGrpSpPr/>
            <p:nvPr/>
          </p:nvGrpSpPr>
          <p:grpSpPr>
            <a:xfrm>
              <a:off x="7582017" y="2937046"/>
              <a:ext cx="1776208" cy="858162"/>
              <a:chOff x="3578071" y="3009616"/>
              <a:chExt cx="1776208" cy="858162"/>
            </a:xfrm>
          </p:grpSpPr>
          <p:sp>
            <p:nvSpPr>
              <p:cNvPr id="173" name="矩形 172"/>
              <p:cNvSpPr/>
              <p:nvPr/>
            </p:nvSpPr>
            <p:spPr bwMode="auto">
              <a:xfrm>
                <a:off x="3861777" y="3009616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标题三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4" name="矩形 173"/>
              <p:cNvSpPr/>
              <p:nvPr/>
            </p:nvSpPr>
            <p:spPr>
              <a:xfrm>
                <a:off x="3578071" y="3390724"/>
                <a:ext cx="1776208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模板及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图表供消费者购买，交流服务。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9528888" y="2422029"/>
            <a:ext cx="1929783" cy="1824989"/>
            <a:chOff x="9530129" y="2421467"/>
            <a:chExt cx="1930034" cy="1824567"/>
          </a:xfrm>
        </p:grpSpPr>
        <p:grpSp>
          <p:nvGrpSpPr>
            <p:cNvPr id="11" name="组合 10"/>
            <p:cNvGrpSpPr/>
            <p:nvPr/>
          </p:nvGrpSpPr>
          <p:grpSpPr>
            <a:xfrm>
              <a:off x="9530129" y="2421467"/>
              <a:ext cx="1822449" cy="1824567"/>
              <a:chOff x="9530129" y="2421467"/>
              <a:chExt cx="1822449" cy="1824567"/>
            </a:xfrm>
          </p:grpSpPr>
          <p:sp>
            <p:nvSpPr>
              <p:cNvPr id="52" name="椭圆 51"/>
              <p:cNvSpPr/>
              <p:nvPr/>
            </p:nvSpPr>
            <p:spPr bwMode="auto">
              <a:xfrm>
                <a:off x="9530129" y="2421467"/>
                <a:ext cx="1822449" cy="1824567"/>
              </a:xfrm>
              <a:prstGeom prst="ellipse">
                <a:avLst/>
              </a:prstGeom>
              <a:gradFill flip="none" rotWithShape="1">
                <a:gsLst>
                  <a:gs pos="0">
                    <a:srgbClr val="87C2EC"/>
                  </a:gs>
                  <a:gs pos="84000">
                    <a:srgbClr val="389AE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任意多边形 50"/>
              <p:cNvSpPr/>
              <p:nvPr/>
            </p:nvSpPr>
            <p:spPr bwMode="auto">
              <a:xfrm>
                <a:off x="9563377" y="2421467"/>
                <a:ext cx="1755128" cy="1330959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5" name="组合 174"/>
            <p:cNvGrpSpPr/>
            <p:nvPr/>
          </p:nvGrpSpPr>
          <p:grpSpPr>
            <a:xfrm>
              <a:off x="9676346" y="2937046"/>
              <a:ext cx="1783817" cy="858996"/>
              <a:chOff x="3578071" y="3009616"/>
              <a:chExt cx="1783817" cy="858996"/>
            </a:xfrm>
          </p:grpSpPr>
          <p:sp>
            <p:nvSpPr>
              <p:cNvPr id="176" name="矩形 175"/>
              <p:cNvSpPr/>
              <p:nvPr/>
            </p:nvSpPr>
            <p:spPr bwMode="auto">
              <a:xfrm>
                <a:off x="3861777" y="3009616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标题四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7" name="矩形 176"/>
              <p:cNvSpPr/>
              <p:nvPr/>
            </p:nvSpPr>
            <p:spPr>
              <a:xfrm>
                <a:off x="3578071" y="3390724"/>
                <a:ext cx="1783817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顶尖的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1" y="-11663"/>
            <a:ext cx="12190413" cy="411218"/>
            <a:chOff x="0" y="-11662"/>
            <a:chExt cx="12192000" cy="411123"/>
          </a:xfrm>
        </p:grpSpPr>
        <p:grpSp>
          <p:nvGrpSpPr>
            <p:cNvPr id="101" name="组合 100"/>
            <p:cNvGrpSpPr/>
            <p:nvPr/>
          </p:nvGrpSpPr>
          <p:grpSpPr>
            <a:xfrm>
              <a:off x="0" y="-11662"/>
              <a:ext cx="12192000" cy="411123"/>
              <a:chOff x="0" y="-11662"/>
              <a:chExt cx="12192000" cy="411123"/>
            </a:xfrm>
          </p:grpSpPr>
          <p:grpSp>
            <p:nvGrpSpPr>
              <p:cNvPr id="103" name="组合 102"/>
              <p:cNvGrpSpPr/>
              <p:nvPr/>
            </p:nvGrpSpPr>
            <p:grpSpPr>
              <a:xfrm>
                <a:off x="0" y="-11662"/>
                <a:ext cx="12192000" cy="411123"/>
                <a:chOff x="0" y="-11662"/>
                <a:chExt cx="12192000" cy="411123"/>
              </a:xfrm>
            </p:grpSpPr>
            <p:grpSp>
              <p:nvGrpSpPr>
                <p:cNvPr id="105" name="组合 104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107" name="组合 106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2"/>
                    <a:chExt cx="12192000" cy="410752"/>
                  </a:xfrm>
                </p:grpSpPr>
                <p:grpSp>
                  <p:nvGrpSpPr>
                    <p:cNvPr id="109" name="组合 108"/>
                    <p:cNvGrpSpPr/>
                    <p:nvPr/>
                  </p:nvGrpSpPr>
                  <p:grpSpPr>
                    <a:xfrm>
                      <a:off x="0" y="-11662"/>
                      <a:ext cx="12192000" cy="410752"/>
                      <a:chOff x="0" y="-11664"/>
                      <a:chExt cx="12192000" cy="410752"/>
                    </a:xfrm>
                  </p:grpSpPr>
                  <p:sp>
                    <p:nvSpPr>
                      <p:cNvPr id="131" name="Rectangle 14"/>
                      <p:cNvSpPr>
                        <a:spLocks noChangeArrowheads="1"/>
                      </p:cNvSpPr>
                      <p:nvPr/>
                    </p:nvSpPr>
                    <p:spPr bwMode="auto">
                      <a:xfrm rot="16200000">
                        <a:off x="5893158" y="-5904822"/>
                        <a:ext cx="405683" cy="12192000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 w="12700">
                        <a:noFill/>
                        <a:miter lim="800000"/>
                      </a:ln>
                      <a:effectLst>
                        <a:outerShdw blurRad="88900" dist="6350" dir="5400000" algn="t" rotWithShape="0">
                          <a:prstClr val="black">
                            <a:alpha val="75000"/>
                          </a:prstClr>
                        </a:outerShdw>
                      </a:effectLst>
                    </p:spPr>
                    <p:txBody>
                      <a:bodyPr wrap="none" lIns="115692" tIns="56831" rIns="115692" bIns="56831" anchor="ctr"/>
                      <a:lstStyle/>
                      <a:p>
                        <a:pPr algn="r" defTabSz="1167765" eaLnBrk="0" hangingPunct="0"/>
                        <a:r>
                          <a: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rPr>
                          <a:t>		</a:t>
                        </a:r>
                        <a:endPara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endParaRPr>
                      </a:p>
                    </p:txBody>
                  </p:sp>
                  <p:grpSp>
                    <p:nvGrpSpPr>
                      <p:cNvPr id="132" name="组合 131"/>
                      <p:cNvGrpSpPr/>
                      <p:nvPr/>
                    </p:nvGrpSpPr>
                    <p:grpSpPr>
                      <a:xfrm>
                        <a:off x="4369146" y="-1319"/>
                        <a:ext cx="2251991" cy="400407"/>
                        <a:chOff x="3907130" y="2113461"/>
                        <a:chExt cx="1911914" cy="542109"/>
                      </a:xfrm>
                      <a:effectLst>
                        <a:outerShdw blurRad="88900" dist="635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</p:grpSpPr>
                    <p:sp>
                      <p:nvSpPr>
                        <p:cNvPr id="137" name="圆角矩形标注 136"/>
                        <p:cNvSpPr/>
                        <p:nvPr/>
                      </p:nvSpPr>
                      <p:spPr>
                        <a:xfrm>
                          <a:off x="3907130" y="2114967"/>
                          <a:ext cx="1911914" cy="540603"/>
                        </a:xfrm>
                        <a:prstGeom prst="wedgeRoundRectCallout">
                          <a:avLst>
                            <a:gd name="adj1" fmla="val -25764"/>
                            <a:gd name="adj2" fmla="val 89709"/>
                            <a:gd name="adj3" fmla="val 16667"/>
                          </a:avLst>
                        </a:prstGeom>
                        <a:gradFill flip="none" rotWithShape="1">
                          <a:gsLst>
                            <a:gs pos="0">
                              <a:srgbClr val="00B0F0"/>
                            </a:gs>
                            <a:gs pos="84000">
                              <a:srgbClr val="0070C0">
                                <a:alpha val="97000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38" name="任意多边形 137"/>
                        <p:cNvSpPr/>
                        <p:nvPr/>
                      </p:nvSpPr>
                      <p:spPr>
                        <a:xfrm>
                          <a:off x="3912025" y="2113461"/>
                          <a:ext cx="1906063" cy="380584"/>
                        </a:xfrm>
                        <a:custGeom>
                          <a:avLst/>
                          <a:gdLst>
                            <a:gd name="connsiteX0" fmla="*/ 90102 w 1545198"/>
                            <a:gd name="connsiteY0" fmla="*/ 0 h 380584"/>
                            <a:gd name="connsiteX1" fmla="*/ 257533 w 1545198"/>
                            <a:gd name="connsiteY1" fmla="*/ 0 h 380584"/>
                            <a:gd name="connsiteX2" fmla="*/ 643833 w 1545198"/>
                            <a:gd name="connsiteY2" fmla="*/ 0 h 380584"/>
                            <a:gd name="connsiteX3" fmla="*/ 1455096 w 1545198"/>
                            <a:gd name="connsiteY3" fmla="*/ 0 h 380584"/>
                            <a:gd name="connsiteX4" fmla="*/ 1545198 w 1545198"/>
                            <a:gd name="connsiteY4" fmla="*/ 90102 h 380584"/>
                            <a:gd name="connsiteX5" fmla="*/ 1545198 w 1545198"/>
                            <a:gd name="connsiteY5" fmla="*/ 223274 h 380584"/>
                            <a:gd name="connsiteX6" fmla="*/ 1481202 w 1545198"/>
                            <a:gd name="connsiteY6" fmla="*/ 260985 h 380584"/>
                            <a:gd name="connsiteX7" fmla="*/ 777933 w 1545198"/>
                            <a:gd name="connsiteY7" fmla="*/ 380584 h 380584"/>
                            <a:gd name="connsiteX8" fmla="*/ 74664 w 1545198"/>
                            <a:gd name="connsiteY8" fmla="*/ 260985 h 380584"/>
                            <a:gd name="connsiteX9" fmla="*/ 0 w 1545198"/>
                            <a:gd name="connsiteY9" fmla="*/ 216988 h 380584"/>
                            <a:gd name="connsiteX10" fmla="*/ 0 w 1545198"/>
                            <a:gd name="connsiteY10" fmla="*/ 90102 h 380584"/>
                            <a:gd name="connsiteX11" fmla="*/ 90102 w 1545198"/>
                            <a:gd name="connsiteY11" fmla="*/ 0 h 3805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1545198" h="380584">
                              <a:moveTo>
                                <a:pt x="90102" y="0"/>
                              </a:moveTo>
                              <a:lnTo>
                                <a:pt x="257533" y="0"/>
                              </a:lnTo>
                              <a:lnTo>
                                <a:pt x="643833" y="0"/>
                              </a:lnTo>
                              <a:lnTo>
                                <a:pt x="1455096" y="0"/>
                              </a:lnTo>
                              <a:cubicBezTo>
                                <a:pt x="1504858" y="0"/>
                                <a:pt x="1545198" y="40340"/>
                                <a:pt x="1545198" y="90102"/>
                              </a:cubicBezTo>
                              <a:lnTo>
                                <a:pt x="1545198" y="223274"/>
                              </a:lnTo>
                              <a:lnTo>
                                <a:pt x="1481202" y="260985"/>
                              </a:lnTo>
                              <a:cubicBezTo>
                                <a:pt x="1328790" y="333143"/>
                                <a:pt x="1070683" y="380584"/>
                                <a:pt x="777933" y="380584"/>
                              </a:cubicBezTo>
                              <a:cubicBezTo>
                                <a:pt x="485183" y="380584"/>
                                <a:pt x="227076" y="333143"/>
                                <a:pt x="74664" y="260985"/>
                              </a:cubicBezTo>
                              <a:lnTo>
                                <a:pt x="0" y="216988"/>
                              </a:lnTo>
                              <a:lnTo>
                                <a:pt x="0" y="90102"/>
                              </a:lnTo>
                              <a:cubicBezTo>
                                <a:pt x="0" y="40340"/>
                                <a:pt x="40340" y="0"/>
                                <a:pt x="90102" y="0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chemeClr val="bg1">
                                <a:alpha val="0"/>
                              </a:schemeClr>
                            </a:gs>
                            <a:gs pos="100000">
                              <a:schemeClr val="bg1">
                                <a:alpha val="13000"/>
                              </a:schemeClr>
                            </a:gs>
                          </a:gsLst>
                          <a:lin ang="5400000" scaled="0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33" name="TextBox 73"/>
                      <p:cNvSpPr txBox="1"/>
                      <p:nvPr/>
                    </p:nvSpPr>
                    <p:spPr>
                      <a:xfrm>
                        <a:off x="1186595" y="46134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目录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34" name="TextBox 73"/>
                      <p:cNvSpPr txBox="1"/>
                      <p:nvPr/>
                    </p:nvSpPr>
                    <p:spPr>
                      <a:xfrm>
                        <a:off x="9361923" y="53077"/>
                        <a:ext cx="1045478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锐普社区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35" name="TextBox 73"/>
                      <p:cNvSpPr txBox="1"/>
                      <p:nvPr/>
                    </p:nvSpPr>
                    <p:spPr>
                      <a:xfrm>
                        <a:off x="7193064" y="53077"/>
                        <a:ext cx="104708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锐普地图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36" name="TextBox 73"/>
                      <p:cNvSpPr txBox="1"/>
                      <p:nvPr/>
                    </p:nvSpPr>
                    <p:spPr>
                      <a:xfrm>
                        <a:off x="11389670" y="53077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结束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</p:grpSp>
                <p:sp>
                  <p:nvSpPr>
                    <p:cNvPr id="110" name="Action Button: Forward or Next 23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2329229" y="66933"/>
                      <a:ext cx="23897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11" name="Action Button: Forward or Next 25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7123480" y="-1317"/>
                      <a:ext cx="2406649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12" name="Action Button: Forward or Next 26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9513196" y="-1317"/>
                      <a:ext cx="25040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13" name="组合 112"/>
                    <p:cNvGrpSpPr/>
                    <p:nvPr/>
                  </p:nvGrpSpPr>
                  <p:grpSpPr>
                    <a:xfrm>
                      <a:off x="436532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9" name="直接连接符 128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直接连接符 129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4" name="组合 113"/>
                    <p:cNvGrpSpPr/>
                    <p:nvPr/>
                  </p:nvGrpSpPr>
                  <p:grpSpPr>
                    <a:xfrm>
                      <a:off x="660976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7" name="直接连接符 126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直接连接符 127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5" name="组合 114"/>
                    <p:cNvGrpSpPr/>
                    <p:nvPr/>
                  </p:nvGrpSpPr>
                  <p:grpSpPr>
                    <a:xfrm>
                      <a:off x="88195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5" name="直接连接符 124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6" name="直接连接符 125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6" name="组合 115"/>
                    <p:cNvGrpSpPr/>
                    <p:nvPr/>
                  </p:nvGrpSpPr>
                  <p:grpSpPr>
                    <a:xfrm>
                      <a:off x="108971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23" name="直接连接符 122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4" name="直接连接符 123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7" name="组合 116"/>
                    <p:cNvGrpSpPr/>
                    <p:nvPr/>
                  </p:nvGrpSpPr>
                  <p:grpSpPr>
                    <a:xfrm>
                      <a:off x="2415348" y="110472"/>
                      <a:ext cx="1969955" cy="225484"/>
                      <a:chOff x="2329229" y="842300"/>
                      <a:chExt cx="1969955" cy="288000"/>
                    </a:xfrm>
                  </p:grpSpPr>
                  <p:cxnSp>
                    <p:nvCxnSpPr>
                      <p:cNvPr id="121" name="直接连接符 120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2" name="直接连接符 121"/>
                      <p:cNvCxnSpPr/>
                      <p:nvPr/>
                    </p:nvCxnSpPr>
                    <p:spPr>
                      <a:xfrm>
                        <a:off x="4299184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8" name="组合 117"/>
                    <p:cNvGrpSpPr/>
                    <p:nvPr/>
                  </p:nvGrpSpPr>
                  <p:grpSpPr>
                    <a:xfrm>
                      <a:off x="581748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19" name="直接连接符 118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直接连接符 119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08" name="直接连接符 107"/>
                  <p:cNvCxnSpPr/>
                  <p:nvPr/>
                </p:nvCxnSpPr>
                <p:spPr>
                  <a:xfrm>
                    <a:off x="2425590" y="110472"/>
                    <a:ext cx="0" cy="225484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6" name="TextBox 73"/>
                <p:cNvSpPr txBox="1"/>
                <p:nvPr/>
              </p:nvSpPr>
              <p:spPr>
                <a:xfrm>
                  <a:off x="4872722" y="-649"/>
                  <a:ext cx="13516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锐普动态</a:t>
                  </a:r>
                  <a:endParaRPr lang="zh-CN" altLang="en-US" sz="20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pic>
            <p:nvPicPr>
              <p:cNvPr id="104" name="Picture 22" descr="glossy-home-icon-md.png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31035" y="82928"/>
                <a:ext cx="233278" cy="235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02" name="TextBox 73"/>
            <p:cNvSpPr txBox="1"/>
            <p:nvPr/>
          </p:nvSpPr>
          <p:spPr>
            <a:xfrm>
              <a:off x="2934392" y="4895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4498269" y="809610"/>
            <a:ext cx="3282643" cy="803587"/>
            <a:chOff x="5365007" y="761796"/>
            <a:chExt cx="3283070" cy="803401"/>
          </a:xfrm>
        </p:grpSpPr>
        <p:sp>
          <p:nvSpPr>
            <p:cNvPr id="142" name="TextBox 73"/>
            <p:cNvSpPr txBox="1"/>
            <p:nvPr/>
          </p:nvSpPr>
          <p:spPr>
            <a:xfrm>
              <a:off x="5380122" y="761796"/>
              <a:ext cx="1941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2000" dirty="0">
                <a:solidFill>
                  <a:srgbClr val="00497D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5365007" y="1272809"/>
              <a:ext cx="3283070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的设计机构。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143"/>
            <p:cNvSpPr/>
            <p:nvPr/>
          </p:nvSpPr>
          <p:spPr bwMode="auto">
            <a:xfrm>
              <a:off x="5395915" y="1051455"/>
              <a:ext cx="19255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100" spc="130" dirty="0">
                  <a:solidFill>
                    <a:srgbClr val="0B5182"/>
                  </a:solidFill>
                </a:rPr>
                <a:t>Click on add the theme</a:t>
              </a:r>
              <a:endParaRPr lang="zh-CN" altLang="en-US" sz="1100" spc="130" dirty="0">
                <a:solidFill>
                  <a:srgbClr val="0B518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5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52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5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3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-11665"/>
            <a:ext cx="12190413" cy="418781"/>
            <a:chOff x="0" y="-11662"/>
            <a:chExt cx="12192000" cy="418684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-11662"/>
              <a:ext cx="12192000" cy="418684"/>
              <a:chOff x="0" y="-11662"/>
              <a:chExt cx="12192000" cy="41868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0" y="-11662"/>
                <a:ext cx="12192000" cy="418684"/>
                <a:chOff x="0" y="-11662"/>
                <a:chExt cx="12192000" cy="418684"/>
              </a:xfrm>
            </p:grpSpPr>
            <p:grpSp>
              <p:nvGrpSpPr>
                <p:cNvPr id="81" name="组合 80"/>
                <p:cNvGrpSpPr/>
                <p:nvPr/>
              </p:nvGrpSpPr>
              <p:grpSpPr>
                <a:xfrm>
                  <a:off x="0" y="-11662"/>
                  <a:ext cx="12192000" cy="418684"/>
                  <a:chOff x="0" y="-11664"/>
                  <a:chExt cx="12192000" cy="418684"/>
                </a:xfrm>
              </p:grpSpPr>
              <p:sp>
                <p:nvSpPr>
                  <p:cNvPr id="113" name="Rectangle 14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5893158" y="-5904822"/>
                    <a:ext cx="405683" cy="12192000"/>
                  </a:xfrm>
                  <a:prstGeom prst="rect">
                    <a:avLst/>
                  </a:prstGeom>
                  <a:solidFill>
                    <a:srgbClr val="0070C0"/>
                  </a:solidFill>
                  <a:ln w="12700">
                    <a:noFill/>
                    <a:miter lim="800000"/>
                  </a:ln>
                  <a:effectLst>
                    <a:outerShdw blurRad="88900" dist="6350" dir="5400000" algn="t" rotWithShape="0">
                      <a:prstClr val="black">
                        <a:alpha val="75000"/>
                      </a:prstClr>
                    </a:outerShdw>
                  </a:effectLst>
                </p:spPr>
                <p:txBody>
                  <a:bodyPr wrap="none" lIns="115692" tIns="56831" rIns="115692" bIns="56831" anchor="ctr"/>
                  <a:lstStyle/>
                  <a:p>
                    <a:pPr algn="r" defTabSz="1167765" eaLnBrk="0" hangingPunct="0"/>
                    <a:r>
                      <a: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rPr>
                      <a:t>		</a:t>
                    </a:r>
                    <a:endParaRPr lang="en-US" sz="1065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Arial Narrow" panose="020B0606020202030204" pitchFamily="-108" charset="0"/>
                    </a:endParaRPr>
                  </a:p>
                </p:txBody>
              </p: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576633" y="-1319"/>
                    <a:ext cx="1828430" cy="400407"/>
                    <a:chOff x="687331" y="2113461"/>
                    <a:chExt cx="1552316" cy="542109"/>
                  </a:xfrm>
                  <a:effectLst>
                    <a:outerShdw blurRad="88900" dist="6350" dir="5400000" algn="t" rotWithShape="0">
                      <a:prstClr val="black">
                        <a:alpha val="50000"/>
                      </a:prstClr>
                    </a:outerShdw>
                  </a:effectLst>
                </p:grpSpPr>
                <p:sp>
                  <p:nvSpPr>
                    <p:cNvPr id="133" name="圆角矩形标注 132"/>
                    <p:cNvSpPr/>
                    <p:nvPr/>
                  </p:nvSpPr>
                  <p:spPr>
                    <a:xfrm>
                      <a:off x="687331" y="2114967"/>
                      <a:ext cx="1552169" cy="540603"/>
                    </a:xfrm>
                    <a:prstGeom prst="wedgeRoundRectCallout">
                      <a:avLst>
                        <a:gd name="adj1" fmla="val -25764"/>
                        <a:gd name="adj2" fmla="val 89709"/>
                        <a:gd name="adj3" fmla="val 16667"/>
                      </a:avLst>
                    </a:prstGeom>
                    <a:gradFill flip="none" rotWithShape="1">
                      <a:gsLst>
                        <a:gs pos="0">
                          <a:srgbClr val="00B0F0"/>
                        </a:gs>
                        <a:gs pos="84000">
                          <a:srgbClr val="0070C0">
                            <a:alpha val="97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4" name="任意多边形 133"/>
                    <p:cNvSpPr/>
                    <p:nvPr/>
                  </p:nvSpPr>
                  <p:spPr>
                    <a:xfrm>
                      <a:off x="692227" y="2113461"/>
                      <a:ext cx="1547420" cy="380584"/>
                    </a:xfrm>
                    <a:custGeom>
                      <a:avLst/>
                      <a:gdLst>
                        <a:gd name="connsiteX0" fmla="*/ 90102 w 1545198"/>
                        <a:gd name="connsiteY0" fmla="*/ 0 h 380584"/>
                        <a:gd name="connsiteX1" fmla="*/ 257533 w 1545198"/>
                        <a:gd name="connsiteY1" fmla="*/ 0 h 380584"/>
                        <a:gd name="connsiteX2" fmla="*/ 643833 w 1545198"/>
                        <a:gd name="connsiteY2" fmla="*/ 0 h 380584"/>
                        <a:gd name="connsiteX3" fmla="*/ 1455096 w 1545198"/>
                        <a:gd name="connsiteY3" fmla="*/ 0 h 380584"/>
                        <a:gd name="connsiteX4" fmla="*/ 1545198 w 1545198"/>
                        <a:gd name="connsiteY4" fmla="*/ 90102 h 380584"/>
                        <a:gd name="connsiteX5" fmla="*/ 1545198 w 1545198"/>
                        <a:gd name="connsiteY5" fmla="*/ 223274 h 380584"/>
                        <a:gd name="connsiteX6" fmla="*/ 1481202 w 1545198"/>
                        <a:gd name="connsiteY6" fmla="*/ 260985 h 380584"/>
                        <a:gd name="connsiteX7" fmla="*/ 777933 w 1545198"/>
                        <a:gd name="connsiteY7" fmla="*/ 380584 h 380584"/>
                        <a:gd name="connsiteX8" fmla="*/ 74664 w 1545198"/>
                        <a:gd name="connsiteY8" fmla="*/ 260985 h 380584"/>
                        <a:gd name="connsiteX9" fmla="*/ 0 w 1545198"/>
                        <a:gd name="connsiteY9" fmla="*/ 216988 h 380584"/>
                        <a:gd name="connsiteX10" fmla="*/ 0 w 1545198"/>
                        <a:gd name="connsiteY10" fmla="*/ 90102 h 380584"/>
                        <a:gd name="connsiteX11" fmla="*/ 90102 w 1545198"/>
                        <a:gd name="connsiteY11" fmla="*/ 0 h 380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45198" h="380584">
                          <a:moveTo>
                            <a:pt x="90102" y="0"/>
                          </a:moveTo>
                          <a:lnTo>
                            <a:pt x="257533" y="0"/>
                          </a:lnTo>
                          <a:lnTo>
                            <a:pt x="643833" y="0"/>
                          </a:lnTo>
                          <a:lnTo>
                            <a:pt x="1455096" y="0"/>
                          </a:lnTo>
                          <a:cubicBezTo>
                            <a:pt x="1504858" y="0"/>
                            <a:pt x="1545198" y="40340"/>
                            <a:pt x="1545198" y="90102"/>
                          </a:cubicBezTo>
                          <a:lnTo>
                            <a:pt x="1545198" y="223274"/>
                          </a:lnTo>
                          <a:lnTo>
                            <a:pt x="1481202" y="260985"/>
                          </a:lnTo>
                          <a:cubicBezTo>
                            <a:pt x="1328790" y="333143"/>
                            <a:pt x="1070683" y="380584"/>
                            <a:pt x="777933" y="380584"/>
                          </a:cubicBezTo>
                          <a:cubicBezTo>
                            <a:pt x="485183" y="380584"/>
                            <a:pt x="227076" y="333143"/>
                            <a:pt x="74664" y="260985"/>
                          </a:cubicBezTo>
                          <a:lnTo>
                            <a:pt x="0" y="216988"/>
                          </a:lnTo>
                          <a:lnTo>
                            <a:pt x="0" y="90102"/>
                          </a:lnTo>
                          <a:cubicBezTo>
                            <a:pt x="0" y="40340"/>
                            <a:pt x="40340" y="0"/>
                            <a:pt x="90102" y="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13000"/>
                          </a:schemeClr>
                        </a:gs>
                      </a:gsLst>
                      <a:lin ang="5400000" scaled="0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pic>
                <p:nvPicPr>
                  <p:cNvPr id="124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1"/>
                  <a:srcRect/>
                  <a:stretch>
                    <a:fillRect/>
                  </a:stretch>
                </p:blipFill>
                <p:spPr bwMode="auto">
                  <a:xfrm>
                    <a:off x="131035" y="82926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26" name="TextBox 73"/>
                  <p:cNvSpPr txBox="1"/>
                  <p:nvPr/>
                </p:nvSpPr>
                <p:spPr>
                  <a:xfrm>
                    <a:off x="1109651" y="6910"/>
                    <a:ext cx="7681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目录</a:t>
                    </a:r>
                    <a:endPara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7" name="TextBox 73"/>
                  <p:cNvSpPr txBox="1"/>
                  <p:nvPr/>
                </p:nvSpPr>
                <p:spPr>
                  <a:xfrm>
                    <a:off x="2934392" y="4895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锐普概况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9" name="TextBox 73"/>
                  <p:cNvSpPr txBox="1"/>
                  <p:nvPr/>
                </p:nvSpPr>
                <p:spPr>
                  <a:xfrm>
                    <a:off x="9361923" y="53077"/>
                    <a:ext cx="104547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锐普社区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0" name="TextBox 73"/>
                  <p:cNvSpPr txBox="1"/>
                  <p:nvPr/>
                </p:nvSpPr>
                <p:spPr>
                  <a:xfrm>
                    <a:off x="7193064" y="5307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锐普地图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2" name="TextBox 73"/>
                  <p:cNvSpPr txBox="1"/>
                  <p:nvPr/>
                </p:nvSpPr>
                <p:spPr>
                  <a:xfrm>
                    <a:off x="11389670" y="53077"/>
                    <a:ext cx="6142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结束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</p:grpSp>
            <p:sp>
              <p:nvSpPr>
                <p:cNvPr id="82" name="Action Button: Forward or Next 23">
                  <a:hlinkClick r:id="" action="ppaction://noaction" highlightClick="1"/>
                </p:cNvPr>
                <p:cNvSpPr/>
                <p:nvPr/>
              </p:nvSpPr>
              <p:spPr>
                <a:xfrm>
                  <a:off x="2329229" y="66933"/>
                  <a:ext cx="23897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Action Button: Forward or Next 25">
                  <a:hlinkClick r:id="" action="ppaction://noaction" highlightClick="1"/>
                </p:cNvPr>
                <p:cNvSpPr/>
                <p:nvPr/>
              </p:nvSpPr>
              <p:spPr>
                <a:xfrm>
                  <a:off x="7123480" y="-1317"/>
                  <a:ext cx="2406649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Action Button: Forward or Next 26">
                  <a:hlinkClick r:id="" action="ppaction://noaction" highlightClick="1"/>
                </p:cNvPr>
                <p:cNvSpPr/>
                <p:nvPr/>
              </p:nvSpPr>
              <p:spPr>
                <a:xfrm>
                  <a:off x="9513196" y="-1317"/>
                  <a:ext cx="25040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436532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11" name="直接连接符 110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接连接符 111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3" name="组合 92"/>
                <p:cNvGrpSpPr/>
                <p:nvPr/>
              </p:nvGrpSpPr>
              <p:grpSpPr>
                <a:xfrm>
                  <a:off x="660976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7" name="直接连接符 106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接连接符 107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组合 93"/>
                <p:cNvGrpSpPr/>
                <p:nvPr/>
              </p:nvGrpSpPr>
              <p:grpSpPr>
                <a:xfrm>
                  <a:off x="88195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5" name="直接连接符 104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接连接符 105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组合 94"/>
                <p:cNvGrpSpPr/>
                <p:nvPr/>
              </p:nvGrpSpPr>
              <p:grpSpPr>
                <a:xfrm>
                  <a:off x="108971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3" name="直接连接符 102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接连接符 103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组合 95"/>
                <p:cNvGrpSpPr/>
                <p:nvPr/>
              </p:nvGrpSpPr>
              <p:grpSpPr>
                <a:xfrm>
                  <a:off x="2415348" y="110472"/>
                  <a:ext cx="1969955" cy="225484"/>
                  <a:chOff x="2329229" y="842300"/>
                  <a:chExt cx="1969955" cy="288000"/>
                </a:xfrm>
              </p:grpSpPr>
              <p:cxnSp>
                <p:nvCxnSpPr>
                  <p:cNvPr id="100" name="直接连接符 99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接连接符 100"/>
                  <p:cNvCxnSpPr/>
                  <p:nvPr/>
                </p:nvCxnSpPr>
                <p:spPr>
                  <a:xfrm>
                    <a:off x="4299184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组合 96"/>
                <p:cNvGrpSpPr/>
                <p:nvPr/>
              </p:nvGrpSpPr>
              <p:grpSpPr>
                <a:xfrm>
                  <a:off x="581748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98" name="直接连接符 97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连接符 98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35" name="直接连接符 134"/>
              <p:cNvCxnSpPr/>
              <p:nvPr/>
            </p:nvCxnSpPr>
            <p:spPr>
              <a:xfrm>
                <a:off x="2425590" y="110472"/>
                <a:ext cx="0" cy="225484"/>
              </a:xfrm>
              <a:prstGeom prst="line">
                <a:avLst/>
              </a:prstGeom>
              <a:ln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TextBox 73"/>
            <p:cNvSpPr txBox="1"/>
            <p:nvPr/>
          </p:nvSpPr>
          <p:spPr>
            <a:xfrm>
              <a:off x="5025007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02766" y="4898941"/>
            <a:ext cx="5378267" cy="768514"/>
            <a:chOff x="3603234" y="4897807"/>
            <a:chExt cx="5378967" cy="768336"/>
          </a:xfrm>
        </p:grpSpPr>
        <p:grpSp>
          <p:nvGrpSpPr>
            <p:cNvPr id="194" name="组合 193"/>
            <p:cNvGrpSpPr/>
            <p:nvPr/>
          </p:nvGrpSpPr>
          <p:grpSpPr>
            <a:xfrm>
              <a:off x="3603234" y="4915611"/>
              <a:ext cx="5378966" cy="750532"/>
              <a:chOff x="4134227" y="1395837"/>
              <a:chExt cx="5378966" cy="750532"/>
            </a:xfrm>
          </p:grpSpPr>
          <p:sp>
            <p:nvSpPr>
              <p:cNvPr id="196" name="任意多边形 19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任意多边形 196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95" name="任意多边形 194"/>
            <p:cNvSpPr/>
            <p:nvPr/>
          </p:nvSpPr>
          <p:spPr>
            <a:xfrm>
              <a:off x="3659037" y="4897807"/>
              <a:ext cx="5323164" cy="439275"/>
            </a:xfrm>
            <a:custGeom>
              <a:avLst/>
              <a:gdLst>
                <a:gd name="connsiteX0" fmla="*/ 289385 w 5317509"/>
                <a:gd name="connsiteY0" fmla="*/ 0 h 436897"/>
                <a:gd name="connsiteX1" fmla="*/ 462706 w 5317509"/>
                <a:gd name="connsiteY1" fmla="*/ 52942 h 436897"/>
                <a:gd name="connsiteX2" fmla="*/ 501529 w 5317509"/>
                <a:gd name="connsiteY2" fmla="*/ 88219 h 436897"/>
                <a:gd name="connsiteX3" fmla="*/ 502982 w 5317509"/>
                <a:gd name="connsiteY3" fmla="*/ 87439 h 436897"/>
                <a:gd name="connsiteX4" fmla="*/ 520084 w 5317509"/>
                <a:gd name="connsiteY4" fmla="*/ 83265 h 436897"/>
                <a:gd name="connsiteX5" fmla="*/ 5285012 w 5317509"/>
                <a:gd name="connsiteY5" fmla="*/ 82020 h 436897"/>
                <a:gd name="connsiteX6" fmla="*/ 5317509 w 5317509"/>
                <a:gd name="connsiteY6" fmla="*/ 106013 h 436897"/>
                <a:gd name="connsiteX7" fmla="*/ 5317509 w 5317509"/>
                <a:gd name="connsiteY7" fmla="*/ 279322 h 436897"/>
                <a:gd name="connsiteX8" fmla="*/ 4993401 w 5317509"/>
                <a:gd name="connsiteY8" fmla="*/ 310442 h 436897"/>
                <a:gd name="connsiteX9" fmla="*/ 2724636 w 5317509"/>
                <a:gd name="connsiteY9" fmla="*/ 384890 h 436897"/>
                <a:gd name="connsiteX10" fmla="*/ 931230 w 5317509"/>
                <a:gd name="connsiteY10" fmla="*/ 344517 h 436897"/>
                <a:gd name="connsiteX11" fmla="*/ 546225 w 5317509"/>
                <a:gd name="connsiteY11" fmla="*/ 312456 h 436897"/>
                <a:gd name="connsiteX12" fmla="*/ 539168 w 5317509"/>
                <a:gd name="connsiteY12" fmla="*/ 324088 h 436897"/>
                <a:gd name="connsiteX13" fmla="*/ 299961 w 5317509"/>
                <a:gd name="connsiteY13" fmla="*/ 436897 h 436897"/>
                <a:gd name="connsiteX14" fmla="*/ 14327 w 5317509"/>
                <a:gd name="connsiteY14" fmla="*/ 247566 h 436897"/>
                <a:gd name="connsiteX15" fmla="*/ 0 w 5317509"/>
                <a:gd name="connsiteY15" fmla="*/ 201413 h 436897"/>
                <a:gd name="connsiteX16" fmla="*/ 3751 w 5317509"/>
                <a:gd name="connsiteY16" fmla="*/ 189331 h 436897"/>
                <a:gd name="connsiteX17" fmla="*/ 289385 w 5317509"/>
                <a:gd name="connsiteY17" fmla="*/ 0 h 43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7509" h="436897">
                  <a:moveTo>
                    <a:pt x="289385" y="0"/>
                  </a:moveTo>
                  <a:cubicBezTo>
                    <a:pt x="353587" y="0"/>
                    <a:pt x="413230" y="19517"/>
                    <a:pt x="462706" y="52942"/>
                  </a:cubicBezTo>
                  <a:lnTo>
                    <a:pt x="501529" y="88219"/>
                  </a:lnTo>
                  <a:lnTo>
                    <a:pt x="502982" y="87439"/>
                  </a:lnTo>
                  <a:cubicBezTo>
                    <a:pt x="512469" y="83318"/>
                    <a:pt x="518843" y="81703"/>
                    <a:pt x="520084" y="83265"/>
                  </a:cubicBezTo>
                  <a:lnTo>
                    <a:pt x="5285012" y="82020"/>
                  </a:lnTo>
                  <a:cubicBezTo>
                    <a:pt x="5302960" y="82020"/>
                    <a:pt x="5317509" y="92762"/>
                    <a:pt x="5317509" y="106013"/>
                  </a:cubicBezTo>
                  <a:lnTo>
                    <a:pt x="5317509" y="279322"/>
                  </a:lnTo>
                  <a:lnTo>
                    <a:pt x="4993401" y="310442"/>
                  </a:lnTo>
                  <a:cubicBezTo>
                    <a:pt x="4412774" y="356440"/>
                    <a:pt x="3610644" y="384890"/>
                    <a:pt x="2724636" y="384890"/>
                  </a:cubicBezTo>
                  <a:cubicBezTo>
                    <a:pt x="2167853" y="385069"/>
                    <a:pt x="1423576" y="372180"/>
                    <a:pt x="931230" y="344517"/>
                  </a:cubicBezTo>
                  <a:lnTo>
                    <a:pt x="546225" y="312456"/>
                  </a:lnTo>
                  <a:lnTo>
                    <a:pt x="539168" y="324088"/>
                  </a:lnTo>
                  <a:cubicBezTo>
                    <a:pt x="482311" y="392983"/>
                    <a:pt x="396264" y="436897"/>
                    <a:pt x="299961" y="436897"/>
                  </a:cubicBezTo>
                  <a:cubicBezTo>
                    <a:pt x="171557" y="436897"/>
                    <a:pt x="61386" y="358828"/>
                    <a:pt x="14327" y="247566"/>
                  </a:cubicBezTo>
                  <a:lnTo>
                    <a:pt x="0" y="201413"/>
                  </a:lnTo>
                  <a:lnTo>
                    <a:pt x="3751" y="189331"/>
                  </a:lnTo>
                  <a:cubicBezTo>
                    <a:pt x="50810" y="78069"/>
                    <a:pt x="160980" y="0"/>
                    <a:pt x="289385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3" name="TextBox 73"/>
            <p:cNvSpPr txBox="1"/>
            <p:nvPr/>
          </p:nvSpPr>
          <p:spPr>
            <a:xfrm>
              <a:off x="4440698" y="5060045"/>
              <a:ext cx="16553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结   束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200" name="Picture 3" descr="\\lianglong\锐普素材库 (H)\png图标\新图标汇总\0124_0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66960">
              <a:off x="3729722" y="5040297"/>
              <a:ext cx="446021" cy="44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" name="TextBox 73"/>
            <p:cNvSpPr txBox="1"/>
            <p:nvPr/>
          </p:nvSpPr>
          <p:spPr>
            <a:xfrm>
              <a:off x="6006849" y="5121600"/>
              <a:ext cx="1186216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THE END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602766" y="1378352"/>
            <a:ext cx="5378267" cy="768514"/>
            <a:chOff x="3603234" y="1378033"/>
            <a:chExt cx="5378967" cy="768336"/>
          </a:xfrm>
        </p:grpSpPr>
        <p:grpSp>
          <p:nvGrpSpPr>
            <p:cNvPr id="85" name="组合 84"/>
            <p:cNvGrpSpPr/>
            <p:nvPr/>
          </p:nvGrpSpPr>
          <p:grpSpPr>
            <a:xfrm>
              <a:off x="3603234" y="1378033"/>
              <a:ext cx="5378967" cy="768336"/>
              <a:chOff x="4134227" y="1378033"/>
              <a:chExt cx="5378967" cy="768336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02" name="任意多边形 101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3" name="组合 82"/>
                <p:cNvGrpSpPr/>
                <p:nvPr/>
              </p:nvGrpSpPr>
              <p:grpSpPr>
                <a:xfrm>
                  <a:off x="4159882" y="1445036"/>
                  <a:ext cx="578187" cy="701333"/>
                  <a:chOff x="4159882" y="1445036"/>
                  <a:chExt cx="578187" cy="701333"/>
                </a:xfrm>
              </p:grpSpPr>
              <p:sp>
                <p:nvSpPr>
                  <p:cNvPr id="60" name="任意多边形 59"/>
                  <p:cNvSpPr/>
                  <p:nvPr/>
                </p:nvSpPr>
                <p:spPr>
                  <a:xfrm>
                    <a:off x="4159882" y="1445036"/>
                    <a:ext cx="578187" cy="701333"/>
                  </a:xfrm>
                  <a:custGeom>
                    <a:avLst/>
                    <a:gdLst>
                      <a:gd name="connsiteX0" fmla="*/ 1012231 w 2024462"/>
                      <a:gd name="connsiteY0" fmla="*/ 0 h 2180458"/>
                      <a:gd name="connsiteX1" fmla="*/ 2024462 w 2024462"/>
                      <a:gd name="connsiteY1" fmla="*/ 1012231 h 2180458"/>
                      <a:gd name="connsiteX2" fmla="*/ 1012231 w 2024462"/>
                      <a:gd name="connsiteY2" fmla="*/ 2024462 h 2180458"/>
                      <a:gd name="connsiteX3" fmla="*/ 910634 w 2024462"/>
                      <a:gd name="connsiteY3" fmla="*/ 2019332 h 2180458"/>
                      <a:gd name="connsiteX4" fmla="*/ 816231 w 2024462"/>
                      <a:gd name="connsiteY4" fmla="*/ 2180458 h 2180458"/>
                      <a:gd name="connsiteX5" fmla="*/ 722208 w 2024462"/>
                      <a:gd name="connsiteY5" fmla="*/ 1981778 h 2180458"/>
                      <a:gd name="connsiteX6" fmla="*/ 711225 w 2024462"/>
                      <a:gd name="connsiteY6" fmla="*/ 1978954 h 2180458"/>
                      <a:gd name="connsiteX7" fmla="*/ 0 w 2024462"/>
                      <a:gd name="connsiteY7" fmla="*/ 1012231 h 2180458"/>
                      <a:gd name="connsiteX8" fmla="*/ 1012231 w 2024462"/>
                      <a:gd name="connsiteY8" fmla="*/ 0 h 2180458"/>
                      <a:gd name="connsiteX0-1" fmla="*/ 1012231 w 2024462"/>
                      <a:gd name="connsiteY0-2" fmla="*/ 0 h 2637658"/>
                      <a:gd name="connsiteX1-3" fmla="*/ 2024462 w 2024462"/>
                      <a:gd name="connsiteY1-4" fmla="*/ 1012231 h 2637658"/>
                      <a:gd name="connsiteX2-5" fmla="*/ 1012231 w 2024462"/>
                      <a:gd name="connsiteY2-6" fmla="*/ 2024462 h 2637658"/>
                      <a:gd name="connsiteX3-7" fmla="*/ 910634 w 2024462"/>
                      <a:gd name="connsiteY3-8" fmla="*/ 2019332 h 2637658"/>
                      <a:gd name="connsiteX4-9" fmla="*/ 790831 w 2024462"/>
                      <a:gd name="connsiteY4-10" fmla="*/ 2637658 h 2637658"/>
                      <a:gd name="connsiteX5-11" fmla="*/ 722208 w 2024462"/>
                      <a:gd name="connsiteY5-12" fmla="*/ 1981778 h 2637658"/>
                      <a:gd name="connsiteX6-13" fmla="*/ 711225 w 2024462"/>
                      <a:gd name="connsiteY6-14" fmla="*/ 1978954 h 2637658"/>
                      <a:gd name="connsiteX7-15" fmla="*/ 0 w 2024462"/>
                      <a:gd name="connsiteY7-16" fmla="*/ 1012231 h 2637658"/>
                      <a:gd name="connsiteX8-17" fmla="*/ 1012231 w 2024462"/>
                      <a:gd name="connsiteY8-18" fmla="*/ 0 h 2637658"/>
                      <a:gd name="connsiteX0-19" fmla="*/ 1012231 w 2024462"/>
                      <a:gd name="connsiteY0-20" fmla="*/ 0 h 2637658"/>
                      <a:gd name="connsiteX1-21" fmla="*/ 2024462 w 2024462"/>
                      <a:gd name="connsiteY1-22" fmla="*/ 1012231 h 2637658"/>
                      <a:gd name="connsiteX2-23" fmla="*/ 1012231 w 2024462"/>
                      <a:gd name="connsiteY2-24" fmla="*/ 2024462 h 2637658"/>
                      <a:gd name="connsiteX3-25" fmla="*/ 999534 w 2024462"/>
                      <a:gd name="connsiteY3-26" fmla="*/ 2032032 h 2637658"/>
                      <a:gd name="connsiteX4-27" fmla="*/ 790831 w 2024462"/>
                      <a:gd name="connsiteY4-28" fmla="*/ 2637658 h 2637658"/>
                      <a:gd name="connsiteX5-29" fmla="*/ 722208 w 2024462"/>
                      <a:gd name="connsiteY5-30" fmla="*/ 1981778 h 2637658"/>
                      <a:gd name="connsiteX6-31" fmla="*/ 711225 w 2024462"/>
                      <a:gd name="connsiteY6-32" fmla="*/ 1978954 h 2637658"/>
                      <a:gd name="connsiteX7-33" fmla="*/ 0 w 2024462"/>
                      <a:gd name="connsiteY7-34" fmla="*/ 1012231 h 2637658"/>
                      <a:gd name="connsiteX8-35" fmla="*/ 1012231 w 2024462"/>
                      <a:gd name="connsiteY8-36" fmla="*/ 0 h 2637658"/>
                      <a:gd name="connsiteX0-37" fmla="*/ 1012231 w 2024462"/>
                      <a:gd name="connsiteY0-38" fmla="*/ 0 h 2455645"/>
                      <a:gd name="connsiteX1-39" fmla="*/ 2024462 w 2024462"/>
                      <a:gd name="connsiteY1-40" fmla="*/ 1012231 h 2455645"/>
                      <a:gd name="connsiteX2-41" fmla="*/ 1012231 w 2024462"/>
                      <a:gd name="connsiteY2-42" fmla="*/ 2024462 h 2455645"/>
                      <a:gd name="connsiteX3-43" fmla="*/ 999534 w 2024462"/>
                      <a:gd name="connsiteY3-44" fmla="*/ 2032032 h 2455645"/>
                      <a:gd name="connsiteX4-45" fmla="*/ 818833 w 2024462"/>
                      <a:gd name="connsiteY4-46" fmla="*/ 2455645 h 2455645"/>
                      <a:gd name="connsiteX5-47" fmla="*/ 722208 w 2024462"/>
                      <a:gd name="connsiteY5-48" fmla="*/ 1981778 h 2455645"/>
                      <a:gd name="connsiteX6-49" fmla="*/ 711225 w 2024462"/>
                      <a:gd name="connsiteY6-50" fmla="*/ 1978954 h 2455645"/>
                      <a:gd name="connsiteX7-51" fmla="*/ 0 w 2024462"/>
                      <a:gd name="connsiteY7-52" fmla="*/ 1012231 h 2455645"/>
                      <a:gd name="connsiteX8-53" fmla="*/ 1012231 w 2024462"/>
                      <a:gd name="connsiteY8-54" fmla="*/ 0 h 245564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</a:cxnLst>
                    <a:rect l="l" t="t" r="r" b="b"/>
                    <a:pathLst>
                      <a:path w="2024462" h="2455645">
                        <a:moveTo>
                          <a:pt x="1012231" y="0"/>
                        </a:moveTo>
                        <a:cubicBezTo>
                          <a:pt x="1571271" y="0"/>
                          <a:pt x="2024462" y="453191"/>
                          <a:pt x="2024462" y="1012231"/>
                        </a:cubicBezTo>
                        <a:cubicBezTo>
                          <a:pt x="2024462" y="1571271"/>
                          <a:pt x="1571271" y="2024462"/>
                          <a:pt x="1012231" y="2024462"/>
                        </a:cubicBezTo>
                        <a:lnTo>
                          <a:pt x="999534" y="2032032"/>
                        </a:lnTo>
                        <a:lnTo>
                          <a:pt x="818833" y="2455645"/>
                        </a:lnTo>
                        <a:lnTo>
                          <a:pt x="722208" y="1981778"/>
                        </a:lnTo>
                        <a:lnTo>
                          <a:pt x="711225" y="1978954"/>
                        </a:lnTo>
                        <a:cubicBezTo>
                          <a:pt x="299177" y="1850794"/>
                          <a:pt x="0" y="1466451"/>
                          <a:pt x="0" y="1012231"/>
                        </a:cubicBezTo>
                        <a:cubicBezTo>
                          <a:pt x="0" y="453191"/>
                          <a:pt x="453191" y="0"/>
                          <a:pt x="101223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rgbClr val="1075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srgbClr val="FF0000"/>
                      </a:solidFill>
                    </a:endParaRPr>
                  </a:p>
                </p:txBody>
              </p:sp>
              <p:pic>
                <p:nvPicPr>
                  <p:cNvPr id="118" name="Picture 6" descr="\\lianglong\锐普素材库 (H)\png图标\新图标汇总\200712119418770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27949" y="1539413"/>
                    <a:ext cx="473940" cy="4738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109" name="任意多边形 108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5" name="TextBox 73"/>
            <p:cNvSpPr txBox="1"/>
            <p:nvPr/>
          </p:nvSpPr>
          <p:spPr>
            <a:xfrm>
              <a:off x="4440699" y="1536074"/>
              <a:ext cx="1701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006847" y="1597629"/>
              <a:ext cx="19682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OVERVIEW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602766" y="2258500"/>
            <a:ext cx="5378267" cy="768514"/>
            <a:chOff x="3603234" y="2257977"/>
            <a:chExt cx="5378967" cy="768336"/>
          </a:xfrm>
        </p:grpSpPr>
        <p:grpSp>
          <p:nvGrpSpPr>
            <p:cNvPr id="116" name="组合 115"/>
            <p:cNvGrpSpPr/>
            <p:nvPr/>
          </p:nvGrpSpPr>
          <p:grpSpPr>
            <a:xfrm>
              <a:off x="3603234" y="2257977"/>
              <a:ext cx="5378967" cy="768336"/>
              <a:chOff x="4134227" y="1378033"/>
              <a:chExt cx="5378967" cy="768336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21" name="任意多边形 120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" name="任意多边形 122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20" name="任意多边形 119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7" name="TextBox 73"/>
            <p:cNvSpPr txBox="1"/>
            <p:nvPr/>
          </p:nvSpPr>
          <p:spPr>
            <a:xfrm>
              <a:off x="4440698" y="2390114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28" name="Picture 5" descr="\\lianglong\锐普素材库 (H)\png图标\新图标汇总\200712119172819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">
              <a:off x="3692495" y="2410498"/>
              <a:ext cx="462541" cy="46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6006848" y="2451669"/>
              <a:ext cx="16433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STATUS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02766" y="3138648"/>
            <a:ext cx="5378267" cy="768514"/>
            <a:chOff x="3603234" y="3137921"/>
            <a:chExt cx="5378967" cy="768336"/>
          </a:xfrm>
        </p:grpSpPr>
        <p:grpSp>
          <p:nvGrpSpPr>
            <p:cNvPr id="174" name="组合 173"/>
            <p:cNvGrpSpPr/>
            <p:nvPr/>
          </p:nvGrpSpPr>
          <p:grpSpPr>
            <a:xfrm>
              <a:off x="3603234" y="3155725"/>
              <a:ext cx="5378966" cy="750532"/>
              <a:chOff x="4134227" y="1395837"/>
              <a:chExt cx="5378966" cy="750532"/>
            </a:xfrm>
          </p:grpSpPr>
          <p:sp>
            <p:nvSpPr>
              <p:cNvPr id="176" name="任意多边形 17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任意多边形 177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659037" y="3137921"/>
              <a:ext cx="5323164" cy="612941"/>
              <a:chOff x="3659037" y="3137921"/>
              <a:chExt cx="5323164" cy="612941"/>
            </a:xfrm>
          </p:grpSpPr>
          <p:sp>
            <p:nvSpPr>
              <p:cNvPr id="175" name="任意多边形 174"/>
              <p:cNvSpPr/>
              <p:nvPr/>
            </p:nvSpPr>
            <p:spPr>
              <a:xfrm>
                <a:off x="3659037" y="3137921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TextBox 73"/>
              <p:cNvSpPr txBox="1"/>
              <p:nvPr/>
            </p:nvSpPr>
            <p:spPr>
              <a:xfrm>
                <a:off x="4440699" y="3289197"/>
                <a:ext cx="17753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2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锐普地图</a:t>
                </a:r>
                <a:endParaRPr lang="zh-CN" altLang="en-US" sz="1600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198" name="Picture 2" descr="\\lianglong\锐普素材库 (H)\png图标\新图标汇总\0124_008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2831" y="3319254"/>
                <a:ext cx="422190" cy="422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" name="矩形 85"/>
              <p:cNvSpPr/>
              <p:nvPr/>
            </p:nvSpPr>
            <p:spPr>
              <a:xfrm>
                <a:off x="6006847" y="3350752"/>
                <a:ext cx="131157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1600" i="1" dirty="0">
                    <a:solidFill>
                      <a:prstClr val="white">
                        <a:alpha val="90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MAP</a:t>
                </a:r>
                <a:endParaRPr lang="zh-CN" altLang="en-US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602766" y="4018795"/>
            <a:ext cx="5378267" cy="768514"/>
            <a:chOff x="3603234" y="4017865"/>
            <a:chExt cx="5378967" cy="768336"/>
          </a:xfrm>
        </p:grpSpPr>
        <p:grpSp>
          <p:nvGrpSpPr>
            <p:cNvPr id="183" name="组合 182"/>
            <p:cNvGrpSpPr/>
            <p:nvPr/>
          </p:nvGrpSpPr>
          <p:grpSpPr>
            <a:xfrm>
              <a:off x="3603234" y="4017865"/>
              <a:ext cx="5378967" cy="768336"/>
              <a:chOff x="4134227" y="1378033"/>
              <a:chExt cx="5378967" cy="768336"/>
            </a:xfrm>
          </p:grpSpPr>
          <p:grpSp>
            <p:nvGrpSpPr>
              <p:cNvPr id="185" name="组合 184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87" name="任意多边形 186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任意多边形 187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86" name="任意多边形 185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4" name="TextBox 73"/>
            <p:cNvSpPr txBox="1"/>
            <p:nvPr/>
          </p:nvSpPr>
          <p:spPr>
            <a:xfrm>
              <a:off x="4440698" y="4154677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锐普社区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99" name="Picture 7" descr="\\lianglong\锐普素材库 (H)\png图标\新图标汇总\20071144461332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956" y="4156844"/>
              <a:ext cx="442509" cy="442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矩形 86"/>
            <p:cNvSpPr/>
            <p:nvPr/>
          </p:nvSpPr>
          <p:spPr>
            <a:xfrm>
              <a:off x="6006848" y="4216232"/>
              <a:ext cx="21323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COMMUNITY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6" b="1"/>
          <a:stretch>
            <a:fillRect/>
          </a:stretch>
        </p:blipFill>
        <p:spPr>
          <a:xfrm>
            <a:off x="-20328" y="228653"/>
            <a:ext cx="12176781" cy="488136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0330" y="4684477"/>
            <a:ext cx="12210742" cy="1003499"/>
            <a:chOff x="20332" y="4683391"/>
            <a:chExt cx="12212332" cy="1003267"/>
          </a:xfrm>
        </p:grpSpPr>
        <p:sp>
          <p:nvSpPr>
            <p:cNvPr id="20" name="矩形 19"/>
            <p:cNvSpPr/>
            <p:nvPr/>
          </p:nvSpPr>
          <p:spPr>
            <a:xfrm>
              <a:off x="20332" y="4976548"/>
              <a:ext cx="12212332" cy="2645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983433" y="4683391"/>
              <a:ext cx="1003267" cy="1003267"/>
              <a:chOff x="1983434" y="4683391"/>
              <a:chExt cx="1003267" cy="1003267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1983434" y="4683391"/>
                <a:ext cx="1003267" cy="1003267"/>
              </a:xfrm>
              <a:prstGeom prst="ellipse">
                <a:avLst/>
              </a:prstGeom>
              <a:solidFill>
                <a:srgbClr val="0070C0"/>
              </a:solidFill>
              <a:ln w="3175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23133" y="4944045"/>
                <a:ext cx="523868" cy="481959"/>
              </a:xfrm>
              <a:prstGeom prst="rect">
                <a:avLst/>
              </a:prstGeom>
            </p:spPr>
          </p:pic>
        </p:grpSp>
        <p:grpSp>
          <p:nvGrpSpPr>
            <p:cNvPr id="28" name="组合 27"/>
            <p:cNvGrpSpPr/>
            <p:nvPr/>
          </p:nvGrpSpPr>
          <p:grpSpPr>
            <a:xfrm>
              <a:off x="5576390" y="4683391"/>
              <a:ext cx="1003267" cy="1003267"/>
              <a:chOff x="5576390" y="4683391"/>
              <a:chExt cx="1003267" cy="1003267"/>
            </a:xfrm>
          </p:grpSpPr>
          <p:sp>
            <p:nvSpPr>
              <p:cNvPr id="163" name="椭圆 162"/>
              <p:cNvSpPr/>
              <p:nvPr/>
            </p:nvSpPr>
            <p:spPr>
              <a:xfrm>
                <a:off x="5576390" y="4683391"/>
                <a:ext cx="1003267" cy="1003267"/>
              </a:xfrm>
              <a:prstGeom prst="ellipse">
                <a:avLst/>
              </a:prstGeom>
              <a:solidFill>
                <a:srgbClr val="0070C0"/>
              </a:solidFill>
              <a:ln w="3175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1503" y="4881207"/>
                <a:ext cx="528994" cy="528994"/>
              </a:xfrm>
              <a:prstGeom prst="rect">
                <a:avLst/>
              </a:prstGeom>
            </p:spPr>
          </p:pic>
        </p:grpSp>
        <p:grpSp>
          <p:nvGrpSpPr>
            <p:cNvPr id="31" name="组合 30"/>
            <p:cNvGrpSpPr/>
            <p:nvPr/>
          </p:nvGrpSpPr>
          <p:grpSpPr>
            <a:xfrm>
              <a:off x="9169344" y="4683391"/>
              <a:ext cx="1003267" cy="1003267"/>
              <a:chOff x="9169345" y="4683391"/>
              <a:chExt cx="1003267" cy="1003267"/>
            </a:xfrm>
          </p:grpSpPr>
          <p:sp>
            <p:nvSpPr>
              <p:cNvPr id="164" name="椭圆 163"/>
              <p:cNvSpPr/>
              <p:nvPr/>
            </p:nvSpPr>
            <p:spPr>
              <a:xfrm>
                <a:off x="9169345" y="4683391"/>
                <a:ext cx="1003267" cy="1003267"/>
              </a:xfrm>
              <a:prstGeom prst="ellipse">
                <a:avLst/>
              </a:prstGeom>
              <a:solidFill>
                <a:srgbClr val="0070C0"/>
              </a:solidFill>
              <a:ln w="3175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30" name="图片 29"/>
              <p:cNvPicPr>
                <a:picLocks noChangeAspect="1"/>
              </p:cNvPicPr>
              <p:nvPr/>
            </p:nvPicPr>
            <p:blipFill rotWithShape="1">
              <a:blip r:embed="rId4"/>
              <a:srcRect l="1" r="9240"/>
              <a:stretch>
                <a:fillRect/>
              </a:stretch>
            </p:blipFill>
            <p:spPr>
              <a:xfrm>
                <a:off x="9524581" y="4929871"/>
                <a:ext cx="302317" cy="519627"/>
              </a:xfrm>
              <a:prstGeom prst="rect">
                <a:avLst/>
              </a:prstGeom>
            </p:spPr>
          </p:pic>
        </p:grpSp>
      </p:grpSp>
      <p:sp>
        <p:nvSpPr>
          <p:cNvPr id="174" name="TextBox 27"/>
          <p:cNvSpPr txBox="1"/>
          <p:nvPr/>
        </p:nvSpPr>
        <p:spPr>
          <a:xfrm>
            <a:off x="1466938" y="5951660"/>
            <a:ext cx="2094916" cy="307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en-US" altLang="zh-CN" sz="140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://www.rapidppt.com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TextBox 28"/>
          <p:cNvSpPr txBox="1"/>
          <p:nvPr/>
        </p:nvSpPr>
        <p:spPr>
          <a:xfrm>
            <a:off x="5227832" y="5951660"/>
            <a:ext cx="1789039" cy="307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shop@rapidppt.com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TextBox 29"/>
          <p:cNvSpPr txBox="1"/>
          <p:nvPr/>
        </p:nvSpPr>
        <p:spPr>
          <a:xfrm>
            <a:off x="8425405" y="5951660"/>
            <a:ext cx="2499077" cy="307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400-601-8802,021-63803007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404217" y="1160716"/>
            <a:ext cx="902693" cy="785213"/>
            <a:chOff x="5688607" y="998328"/>
            <a:chExt cx="902811" cy="785031"/>
          </a:xfrm>
        </p:grpSpPr>
        <p:sp>
          <p:nvSpPr>
            <p:cNvPr id="184" name="任意多边形 183"/>
            <p:cNvSpPr/>
            <p:nvPr/>
          </p:nvSpPr>
          <p:spPr>
            <a:xfrm>
              <a:off x="5697159" y="998328"/>
              <a:ext cx="885708" cy="785031"/>
            </a:xfrm>
            <a:custGeom>
              <a:avLst/>
              <a:gdLst>
                <a:gd name="connsiteX0" fmla="*/ 1 w 885708"/>
                <a:gd name="connsiteY0" fmla="*/ 0 h 1166031"/>
                <a:gd name="connsiteX1" fmla="*/ 885708 w 885708"/>
                <a:gd name="connsiteY1" fmla="*/ 0 h 1166031"/>
                <a:gd name="connsiteX2" fmla="*/ 885708 w 885708"/>
                <a:gd name="connsiteY2" fmla="*/ 402490 h 1166031"/>
                <a:gd name="connsiteX3" fmla="*/ 885707 w 885708"/>
                <a:gd name="connsiteY3" fmla="*/ 402490 h 1166031"/>
                <a:gd name="connsiteX4" fmla="*/ 461905 w 885708"/>
                <a:gd name="connsiteY4" fmla="*/ 1166031 h 1166031"/>
                <a:gd name="connsiteX5" fmla="*/ 0 w 885708"/>
                <a:gd name="connsiteY5" fmla="*/ 402490 h 1166031"/>
                <a:gd name="connsiteX6" fmla="*/ 1 w 885708"/>
                <a:gd name="connsiteY6" fmla="*/ 402490 h 1166031"/>
                <a:gd name="connsiteX0-1" fmla="*/ 1 w 885708"/>
                <a:gd name="connsiteY0-2" fmla="*/ 0 h 785031"/>
                <a:gd name="connsiteX1-3" fmla="*/ 885708 w 885708"/>
                <a:gd name="connsiteY1-4" fmla="*/ 0 h 785031"/>
                <a:gd name="connsiteX2-5" fmla="*/ 885708 w 885708"/>
                <a:gd name="connsiteY2-6" fmla="*/ 402490 h 785031"/>
                <a:gd name="connsiteX3-7" fmla="*/ 885707 w 885708"/>
                <a:gd name="connsiteY3-8" fmla="*/ 402490 h 785031"/>
                <a:gd name="connsiteX4-9" fmla="*/ 461905 w 885708"/>
                <a:gd name="connsiteY4-10" fmla="*/ 785031 h 785031"/>
                <a:gd name="connsiteX5-11" fmla="*/ 0 w 885708"/>
                <a:gd name="connsiteY5-12" fmla="*/ 402490 h 785031"/>
                <a:gd name="connsiteX6-13" fmla="*/ 1 w 885708"/>
                <a:gd name="connsiteY6-14" fmla="*/ 402490 h 785031"/>
                <a:gd name="connsiteX7" fmla="*/ 1 w 885708"/>
                <a:gd name="connsiteY7" fmla="*/ 0 h 7850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" y="connsiteY7"/>
                </a:cxn>
              </a:cxnLst>
              <a:rect l="l" t="t" r="r" b="b"/>
              <a:pathLst>
                <a:path w="885708" h="785031">
                  <a:moveTo>
                    <a:pt x="1" y="0"/>
                  </a:moveTo>
                  <a:lnTo>
                    <a:pt x="885708" y="0"/>
                  </a:lnTo>
                  <a:lnTo>
                    <a:pt x="885708" y="402490"/>
                  </a:lnTo>
                  <a:lnTo>
                    <a:pt x="885707" y="402490"/>
                  </a:lnTo>
                  <a:lnTo>
                    <a:pt x="461905" y="785031"/>
                  </a:lnTo>
                  <a:lnTo>
                    <a:pt x="0" y="402490"/>
                  </a:lnTo>
                  <a:lnTo>
                    <a:pt x="1" y="4024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5" name="TextBox 73"/>
            <p:cNvSpPr txBox="1"/>
            <p:nvPr/>
          </p:nvSpPr>
          <p:spPr>
            <a:xfrm>
              <a:off x="5688607" y="1083070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spcBef>
                  <a:spcPct val="0"/>
                </a:spcBef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锦都大厦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 defTabSz="914400">
                <a:spcBef>
                  <a:spcPct val="0"/>
                </a:spcBef>
              </a:pP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708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" y="-11663"/>
            <a:ext cx="12190413" cy="411606"/>
            <a:chOff x="0" y="-11662"/>
            <a:chExt cx="12192000" cy="411511"/>
          </a:xfrm>
        </p:grpSpPr>
        <p:grpSp>
          <p:nvGrpSpPr>
            <p:cNvPr id="78" name="组合 77"/>
            <p:cNvGrpSpPr/>
            <p:nvPr/>
          </p:nvGrpSpPr>
          <p:grpSpPr>
            <a:xfrm>
              <a:off x="0" y="-11662"/>
              <a:ext cx="12192000" cy="411511"/>
              <a:chOff x="0" y="-11662"/>
              <a:chExt cx="12192000" cy="411511"/>
            </a:xfrm>
          </p:grpSpPr>
          <p:grpSp>
            <p:nvGrpSpPr>
              <p:cNvPr id="79" name="组合 78"/>
              <p:cNvGrpSpPr/>
              <p:nvPr/>
            </p:nvGrpSpPr>
            <p:grpSpPr>
              <a:xfrm>
                <a:off x="0" y="-11662"/>
                <a:ext cx="12192000" cy="411511"/>
                <a:chOff x="0" y="-11662"/>
                <a:chExt cx="12192000" cy="411511"/>
              </a:xfrm>
            </p:grpSpPr>
            <p:grpSp>
              <p:nvGrpSpPr>
                <p:cNvPr id="83" name="组合 82"/>
                <p:cNvGrpSpPr/>
                <p:nvPr/>
              </p:nvGrpSpPr>
              <p:grpSpPr>
                <a:xfrm>
                  <a:off x="0" y="-11662"/>
                  <a:ext cx="12192000" cy="411511"/>
                  <a:chOff x="0" y="-11662"/>
                  <a:chExt cx="12192000" cy="411511"/>
                </a:xfrm>
              </p:grpSpPr>
              <p:grpSp>
                <p:nvGrpSpPr>
                  <p:cNvPr id="85" name="组合 84"/>
                  <p:cNvGrpSpPr/>
                  <p:nvPr/>
                </p:nvGrpSpPr>
                <p:grpSpPr>
                  <a:xfrm>
                    <a:off x="0" y="-11662"/>
                    <a:ext cx="12192000" cy="411511"/>
                    <a:chOff x="0" y="-11662"/>
                    <a:chExt cx="12192000" cy="411511"/>
                  </a:xfrm>
                </p:grpSpPr>
                <p:grpSp>
                  <p:nvGrpSpPr>
                    <p:cNvPr id="87" name="组合 86"/>
                    <p:cNvGrpSpPr/>
                    <p:nvPr/>
                  </p:nvGrpSpPr>
                  <p:grpSpPr>
                    <a:xfrm>
                      <a:off x="0" y="-11662"/>
                      <a:ext cx="12192000" cy="411511"/>
                      <a:chOff x="0" y="-11664"/>
                      <a:chExt cx="12192000" cy="411511"/>
                    </a:xfrm>
                  </p:grpSpPr>
                  <p:sp>
                    <p:nvSpPr>
                      <p:cNvPr id="117" name="Rectangle 14"/>
                      <p:cNvSpPr>
                        <a:spLocks noChangeArrowheads="1"/>
                      </p:cNvSpPr>
                      <p:nvPr/>
                    </p:nvSpPr>
                    <p:spPr bwMode="auto">
                      <a:xfrm rot="16200000">
                        <a:off x="5893158" y="-5904822"/>
                        <a:ext cx="405683" cy="12192000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 w="12700">
                        <a:noFill/>
                        <a:miter lim="800000"/>
                      </a:ln>
                      <a:effectLst>
                        <a:outerShdw blurRad="88900" dist="6350" dir="5400000" algn="t" rotWithShape="0">
                          <a:prstClr val="black">
                            <a:alpha val="75000"/>
                          </a:prstClr>
                        </a:outerShdw>
                      </a:effectLst>
                    </p:spPr>
                    <p:txBody>
                      <a:bodyPr wrap="none" lIns="115692" tIns="56831" rIns="115692" bIns="56831" anchor="ctr"/>
                      <a:lstStyle/>
                      <a:p>
                        <a:pPr algn="r" defTabSz="1167765" eaLnBrk="0" hangingPunct="0"/>
                        <a:r>
                          <a: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rPr>
                          <a:t>		</a:t>
                        </a:r>
                        <a:endPara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endParaRPr>
                      </a:p>
                    </p:txBody>
                  </p:sp>
                  <p:grpSp>
                    <p:nvGrpSpPr>
                      <p:cNvPr id="118" name="组合 117"/>
                      <p:cNvGrpSpPr/>
                      <p:nvPr/>
                    </p:nvGrpSpPr>
                    <p:grpSpPr>
                      <a:xfrm>
                        <a:off x="6614864" y="-1319"/>
                        <a:ext cx="2205681" cy="400407"/>
                        <a:chOff x="5813717" y="2113461"/>
                        <a:chExt cx="1872597" cy="542109"/>
                      </a:xfrm>
                      <a:effectLst>
                        <a:outerShdw blurRad="88900" dist="635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</p:grpSpPr>
                    <p:sp>
                      <p:nvSpPr>
                        <p:cNvPr id="123" name="圆角矩形标注 122"/>
                        <p:cNvSpPr/>
                        <p:nvPr/>
                      </p:nvSpPr>
                      <p:spPr>
                        <a:xfrm>
                          <a:off x="5813717" y="2114967"/>
                          <a:ext cx="1872597" cy="540603"/>
                        </a:xfrm>
                        <a:prstGeom prst="wedgeRoundRectCallout">
                          <a:avLst>
                            <a:gd name="adj1" fmla="val -25764"/>
                            <a:gd name="adj2" fmla="val 89709"/>
                            <a:gd name="adj3" fmla="val 16667"/>
                          </a:avLst>
                        </a:prstGeom>
                        <a:gradFill flip="none" rotWithShape="1">
                          <a:gsLst>
                            <a:gs pos="0">
                              <a:srgbClr val="00B0F0"/>
                            </a:gs>
                            <a:gs pos="84000">
                              <a:srgbClr val="0070C0">
                                <a:alpha val="97000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24" name="任意多边形 123"/>
                        <p:cNvSpPr/>
                        <p:nvPr/>
                      </p:nvSpPr>
                      <p:spPr>
                        <a:xfrm>
                          <a:off x="5818613" y="2113461"/>
                          <a:ext cx="1866866" cy="380584"/>
                        </a:xfrm>
                        <a:custGeom>
                          <a:avLst/>
                          <a:gdLst>
                            <a:gd name="connsiteX0" fmla="*/ 90102 w 1545198"/>
                            <a:gd name="connsiteY0" fmla="*/ 0 h 380584"/>
                            <a:gd name="connsiteX1" fmla="*/ 257533 w 1545198"/>
                            <a:gd name="connsiteY1" fmla="*/ 0 h 380584"/>
                            <a:gd name="connsiteX2" fmla="*/ 643833 w 1545198"/>
                            <a:gd name="connsiteY2" fmla="*/ 0 h 380584"/>
                            <a:gd name="connsiteX3" fmla="*/ 1455096 w 1545198"/>
                            <a:gd name="connsiteY3" fmla="*/ 0 h 380584"/>
                            <a:gd name="connsiteX4" fmla="*/ 1545198 w 1545198"/>
                            <a:gd name="connsiteY4" fmla="*/ 90102 h 380584"/>
                            <a:gd name="connsiteX5" fmla="*/ 1545198 w 1545198"/>
                            <a:gd name="connsiteY5" fmla="*/ 223274 h 380584"/>
                            <a:gd name="connsiteX6" fmla="*/ 1481202 w 1545198"/>
                            <a:gd name="connsiteY6" fmla="*/ 260985 h 380584"/>
                            <a:gd name="connsiteX7" fmla="*/ 777933 w 1545198"/>
                            <a:gd name="connsiteY7" fmla="*/ 380584 h 380584"/>
                            <a:gd name="connsiteX8" fmla="*/ 74664 w 1545198"/>
                            <a:gd name="connsiteY8" fmla="*/ 260985 h 380584"/>
                            <a:gd name="connsiteX9" fmla="*/ 0 w 1545198"/>
                            <a:gd name="connsiteY9" fmla="*/ 216988 h 380584"/>
                            <a:gd name="connsiteX10" fmla="*/ 0 w 1545198"/>
                            <a:gd name="connsiteY10" fmla="*/ 90102 h 380584"/>
                            <a:gd name="connsiteX11" fmla="*/ 90102 w 1545198"/>
                            <a:gd name="connsiteY11" fmla="*/ 0 h 3805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1545198" h="380584">
                              <a:moveTo>
                                <a:pt x="90102" y="0"/>
                              </a:moveTo>
                              <a:lnTo>
                                <a:pt x="257533" y="0"/>
                              </a:lnTo>
                              <a:lnTo>
                                <a:pt x="643833" y="0"/>
                              </a:lnTo>
                              <a:lnTo>
                                <a:pt x="1455096" y="0"/>
                              </a:lnTo>
                              <a:cubicBezTo>
                                <a:pt x="1504858" y="0"/>
                                <a:pt x="1545198" y="40340"/>
                                <a:pt x="1545198" y="90102"/>
                              </a:cubicBezTo>
                              <a:lnTo>
                                <a:pt x="1545198" y="223274"/>
                              </a:lnTo>
                              <a:lnTo>
                                <a:pt x="1481202" y="260985"/>
                              </a:lnTo>
                              <a:cubicBezTo>
                                <a:pt x="1328790" y="333143"/>
                                <a:pt x="1070683" y="380584"/>
                                <a:pt x="777933" y="380584"/>
                              </a:cubicBezTo>
                              <a:cubicBezTo>
                                <a:pt x="485183" y="380584"/>
                                <a:pt x="227076" y="333143"/>
                                <a:pt x="74664" y="260985"/>
                              </a:cubicBezTo>
                              <a:lnTo>
                                <a:pt x="0" y="216988"/>
                              </a:lnTo>
                              <a:lnTo>
                                <a:pt x="0" y="90102"/>
                              </a:lnTo>
                              <a:cubicBezTo>
                                <a:pt x="0" y="40340"/>
                                <a:pt x="40340" y="0"/>
                                <a:pt x="90102" y="0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chemeClr val="bg1">
                                <a:alpha val="0"/>
                              </a:schemeClr>
                            </a:gs>
                            <a:gs pos="100000">
                              <a:schemeClr val="bg1">
                                <a:alpha val="13000"/>
                              </a:schemeClr>
                            </a:gs>
                          </a:gsLst>
                          <a:lin ang="5400000" scaled="0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19" name="TextBox 73"/>
                      <p:cNvSpPr txBox="1"/>
                      <p:nvPr/>
                    </p:nvSpPr>
                    <p:spPr>
                      <a:xfrm>
                        <a:off x="1186595" y="46134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目录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20" name="TextBox 73"/>
                      <p:cNvSpPr txBox="1"/>
                      <p:nvPr/>
                    </p:nvSpPr>
                    <p:spPr>
                      <a:xfrm>
                        <a:off x="9361923" y="53077"/>
                        <a:ext cx="1045478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锐普社区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21" name="TextBox 73"/>
                      <p:cNvSpPr txBox="1"/>
                      <p:nvPr/>
                    </p:nvSpPr>
                    <p:spPr>
                      <a:xfrm>
                        <a:off x="7040779" y="-263"/>
                        <a:ext cx="1351652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20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锐普地图</a:t>
                        </a:r>
                        <a:endParaRPr lang="zh-CN" altLang="en-US" sz="20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22" name="TextBox 73"/>
                      <p:cNvSpPr txBox="1"/>
                      <p:nvPr/>
                    </p:nvSpPr>
                    <p:spPr>
                      <a:xfrm>
                        <a:off x="11389670" y="53077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结束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</p:grpSp>
                <p:sp>
                  <p:nvSpPr>
                    <p:cNvPr id="88" name="Action Button: Forward or Next 23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2329229" y="66933"/>
                      <a:ext cx="23897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90" name="Action Button: Forward or Next 26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9513196" y="-1317"/>
                      <a:ext cx="25040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91" name="组合 90"/>
                    <p:cNvGrpSpPr/>
                    <p:nvPr/>
                  </p:nvGrpSpPr>
                  <p:grpSpPr>
                    <a:xfrm>
                      <a:off x="436532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15" name="直接连接符 114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6" name="直接连接符 115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2" name="组合 91"/>
                    <p:cNvGrpSpPr/>
                    <p:nvPr/>
                  </p:nvGrpSpPr>
                  <p:grpSpPr>
                    <a:xfrm>
                      <a:off x="660976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13" name="直接连接符 112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4" name="直接连接符 113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3" name="组合 92"/>
                    <p:cNvGrpSpPr/>
                    <p:nvPr/>
                  </p:nvGrpSpPr>
                  <p:grpSpPr>
                    <a:xfrm>
                      <a:off x="88195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11" name="直接连接符 110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" name="直接连接符 111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4" name="组合 93"/>
                    <p:cNvGrpSpPr/>
                    <p:nvPr/>
                  </p:nvGrpSpPr>
                  <p:grpSpPr>
                    <a:xfrm>
                      <a:off x="108971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09" name="直接连接符 108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直接连接符 109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5" name="组合 94"/>
                    <p:cNvGrpSpPr/>
                    <p:nvPr/>
                  </p:nvGrpSpPr>
                  <p:grpSpPr>
                    <a:xfrm>
                      <a:off x="2415348" y="110472"/>
                      <a:ext cx="1969955" cy="225484"/>
                      <a:chOff x="2329229" y="842300"/>
                      <a:chExt cx="1969955" cy="288000"/>
                    </a:xfrm>
                  </p:grpSpPr>
                  <p:cxnSp>
                    <p:nvCxnSpPr>
                      <p:cNvPr id="107" name="直接连接符 106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直接连接符 107"/>
                      <p:cNvCxnSpPr/>
                      <p:nvPr/>
                    </p:nvCxnSpPr>
                    <p:spPr>
                      <a:xfrm>
                        <a:off x="4299184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4" name="组合 103"/>
                    <p:cNvGrpSpPr/>
                    <p:nvPr/>
                  </p:nvGrpSpPr>
                  <p:grpSpPr>
                    <a:xfrm>
                      <a:off x="581748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05" name="直接连接符 104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" name="直接连接符 105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86" name="直接连接符 85"/>
                  <p:cNvCxnSpPr/>
                  <p:nvPr/>
                </p:nvCxnSpPr>
                <p:spPr>
                  <a:xfrm>
                    <a:off x="2425590" y="110472"/>
                    <a:ext cx="0" cy="225484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82" name="Picture 22" descr="glossy-home-icon-md.png"/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131035" y="82928"/>
                  <a:ext cx="233278" cy="235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80" name="TextBox 73"/>
              <p:cNvSpPr txBox="1"/>
              <p:nvPr/>
            </p:nvSpPr>
            <p:spPr>
              <a:xfrm>
                <a:off x="2934392" y="4895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锐普概况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125" name="TextBox 73"/>
            <p:cNvSpPr txBox="1"/>
            <p:nvPr/>
          </p:nvSpPr>
          <p:spPr>
            <a:xfrm>
              <a:off x="5025007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5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75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5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3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5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3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5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3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  <p:bldP spid="175" grpId="0"/>
      <p:bldP spid="17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2" y="129806"/>
            <a:ext cx="12190413" cy="6599979"/>
          </a:xfrm>
          <a:prstGeom prst="rect">
            <a:avLst/>
          </a:prstGeom>
        </p:spPr>
      </p:pic>
      <p:pic>
        <p:nvPicPr>
          <p:cNvPr id="127" name="Picture 2" descr="C:\Documents and Settings\Administrator\桌面\素材中国 sccnn.com_SW-6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6" t="16019" b="17355"/>
          <a:stretch>
            <a:fillRect/>
          </a:stretch>
        </p:blipFill>
        <p:spPr bwMode="auto">
          <a:xfrm>
            <a:off x="0" y="1513790"/>
            <a:ext cx="3058186" cy="575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0" name="直接连接符 169"/>
          <p:cNvCxnSpPr/>
          <p:nvPr/>
        </p:nvCxnSpPr>
        <p:spPr>
          <a:xfrm flipV="1">
            <a:off x="4580930" y="2210314"/>
            <a:ext cx="2215227" cy="1367152"/>
          </a:xfrm>
          <a:prstGeom prst="line">
            <a:avLst/>
          </a:prstGeom>
          <a:ln w="19050">
            <a:solidFill>
              <a:srgbClr val="006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/>
          <p:nvPr/>
        </p:nvCxnSpPr>
        <p:spPr>
          <a:xfrm flipH="1" flipV="1">
            <a:off x="7450327" y="2356395"/>
            <a:ext cx="1335778" cy="1428287"/>
          </a:xfrm>
          <a:prstGeom prst="line">
            <a:avLst/>
          </a:prstGeom>
          <a:ln w="19050">
            <a:solidFill>
              <a:srgbClr val="006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271951" y="1386741"/>
            <a:ext cx="3572557" cy="1041642"/>
            <a:chOff x="1272117" y="1386418"/>
            <a:chExt cx="3573022" cy="1041401"/>
          </a:xfrm>
        </p:grpSpPr>
        <p:grpSp>
          <p:nvGrpSpPr>
            <p:cNvPr id="2" name="组合 1"/>
            <p:cNvGrpSpPr/>
            <p:nvPr/>
          </p:nvGrpSpPr>
          <p:grpSpPr>
            <a:xfrm>
              <a:off x="1272117" y="1386418"/>
              <a:ext cx="3573022" cy="1041401"/>
              <a:chOff x="1272117" y="1386418"/>
              <a:chExt cx="3573022" cy="1041401"/>
            </a:xfrm>
          </p:grpSpPr>
          <p:sp>
            <p:nvSpPr>
              <p:cNvPr id="148" name="任意多边形 147"/>
              <p:cNvSpPr/>
              <p:nvPr/>
            </p:nvSpPr>
            <p:spPr bwMode="auto">
              <a:xfrm>
                <a:off x="1272117" y="1386418"/>
                <a:ext cx="3573022" cy="1041401"/>
              </a:xfrm>
              <a:custGeom>
                <a:avLst/>
                <a:gdLst>
                  <a:gd name="connsiteX0" fmla="*/ 761999 w 3573022"/>
                  <a:gd name="connsiteY0" fmla="*/ 0 h 1041401"/>
                  <a:gd name="connsiteX1" fmla="*/ 3573022 w 3573022"/>
                  <a:gd name="connsiteY1" fmla="*/ 0 h 1041401"/>
                  <a:gd name="connsiteX2" fmla="*/ 3573022 w 3573022"/>
                  <a:gd name="connsiteY2" fmla="*/ 488949 h 1041401"/>
                  <a:gd name="connsiteX3" fmla="*/ 924934 w 3573022"/>
                  <a:gd name="connsiteY3" fmla="*/ 488949 h 1041401"/>
                  <a:gd name="connsiteX4" fmla="*/ 933450 w 3573022"/>
                  <a:gd name="connsiteY4" fmla="*/ 573617 h 1041401"/>
                  <a:gd name="connsiteX5" fmla="*/ 466725 w 3573022"/>
                  <a:gd name="connsiteY5" fmla="*/ 1041401 h 1041401"/>
                  <a:gd name="connsiteX6" fmla="*/ 0 w 3573022"/>
                  <a:gd name="connsiteY6" fmla="*/ 573617 h 1041401"/>
                  <a:gd name="connsiteX7" fmla="*/ 466725 w 3573022"/>
                  <a:gd name="connsiteY7" fmla="*/ 105833 h 1041401"/>
                  <a:gd name="connsiteX8" fmla="*/ 727675 w 3573022"/>
                  <a:gd name="connsiteY8" fmla="*/ 185723 h 1041401"/>
                  <a:gd name="connsiteX9" fmla="*/ 761999 w 3573022"/>
                  <a:gd name="connsiteY9" fmla="*/ 214107 h 1041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73022" h="1041401">
                    <a:moveTo>
                      <a:pt x="761999" y="0"/>
                    </a:moveTo>
                    <a:lnTo>
                      <a:pt x="3573022" y="0"/>
                    </a:lnTo>
                    <a:lnTo>
                      <a:pt x="3573022" y="488949"/>
                    </a:lnTo>
                    <a:lnTo>
                      <a:pt x="924934" y="488949"/>
                    </a:lnTo>
                    <a:lnTo>
                      <a:pt x="933450" y="573617"/>
                    </a:lnTo>
                    <a:cubicBezTo>
                      <a:pt x="933450" y="831967"/>
                      <a:pt x="724490" y="1041401"/>
                      <a:pt x="466725" y="1041401"/>
                    </a:cubicBezTo>
                    <a:cubicBezTo>
                      <a:pt x="208960" y="1041401"/>
                      <a:pt x="0" y="831967"/>
                      <a:pt x="0" y="573617"/>
                    </a:cubicBezTo>
                    <a:cubicBezTo>
                      <a:pt x="0" y="315267"/>
                      <a:pt x="208960" y="105833"/>
                      <a:pt x="466725" y="105833"/>
                    </a:cubicBezTo>
                    <a:cubicBezTo>
                      <a:pt x="563387" y="105833"/>
                      <a:pt x="653186" y="135285"/>
                      <a:pt x="727675" y="185723"/>
                    </a:cubicBezTo>
                    <a:lnTo>
                      <a:pt x="761999" y="214107"/>
                    </a:lnTo>
                    <a:close/>
                  </a:path>
                </a:pathLst>
              </a:custGeom>
              <a:solidFill>
                <a:srgbClr val="0070C0">
                  <a:alpha val="29000"/>
                </a:srgbClr>
              </a:solidFill>
              <a:ln w="3175">
                <a:solidFill>
                  <a:srgbClr val="0069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91440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矩形 195"/>
              <p:cNvSpPr/>
              <p:nvPr/>
            </p:nvSpPr>
            <p:spPr bwMode="auto">
              <a:xfrm>
                <a:off x="2132472" y="1434324"/>
                <a:ext cx="2620717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465" kern="1600" spc="13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最火的</a:t>
                </a:r>
                <a:r>
                  <a:rPr lang="en-US" altLang="zh-CN" sz="1465" kern="1600" spc="13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65" kern="1600" spc="13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</a:t>
                </a:r>
                <a:r>
                  <a:rPr lang="zh-CN" altLang="en-US" sz="1865" b="1" kern="1600" spc="133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交流社区</a:t>
                </a:r>
                <a:endParaRPr lang="zh-CN" altLang="en-US" sz="1865" b="1" kern="1600" spc="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490134" y="1710267"/>
              <a:ext cx="497417" cy="499534"/>
              <a:chOff x="1490134" y="1710267"/>
              <a:chExt cx="497417" cy="499534"/>
            </a:xfrm>
          </p:grpSpPr>
          <p:sp>
            <p:nvSpPr>
              <p:cNvPr id="174" name="椭圆 173"/>
              <p:cNvSpPr/>
              <p:nvPr/>
            </p:nvSpPr>
            <p:spPr bwMode="auto">
              <a:xfrm>
                <a:off x="1490134" y="1710267"/>
                <a:ext cx="497417" cy="499534"/>
              </a:xfrm>
              <a:prstGeom prst="ellipse">
                <a:avLst/>
              </a:prstGeom>
              <a:solidFill>
                <a:srgbClr val="0070C0">
                  <a:alpha val="29000"/>
                </a:srgbClr>
              </a:solidFill>
              <a:ln w="3175">
                <a:solidFill>
                  <a:srgbClr val="0069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椭圆 174"/>
              <p:cNvSpPr/>
              <p:nvPr/>
            </p:nvSpPr>
            <p:spPr bwMode="auto">
              <a:xfrm>
                <a:off x="1627717" y="1849967"/>
                <a:ext cx="222249" cy="220133"/>
              </a:xfrm>
              <a:prstGeom prst="ellipse">
                <a:avLst/>
              </a:prstGeom>
              <a:solidFill>
                <a:srgbClr val="0070C0">
                  <a:alpha val="64000"/>
                </a:srgbClr>
              </a:solidFill>
              <a:ln w="3175">
                <a:solidFill>
                  <a:srgbClr val="0069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682522" y="3294296"/>
            <a:ext cx="3047288" cy="1028932"/>
            <a:chOff x="3683001" y="3293533"/>
            <a:chExt cx="3047685" cy="1028694"/>
          </a:xfrm>
        </p:grpSpPr>
        <p:sp>
          <p:nvSpPr>
            <p:cNvPr id="149" name="任意多边形 148"/>
            <p:cNvSpPr/>
            <p:nvPr/>
          </p:nvSpPr>
          <p:spPr bwMode="auto">
            <a:xfrm>
              <a:off x="3683001" y="3293533"/>
              <a:ext cx="3047685" cy="1028694"/>
            </a:xfrm>
            <a:custGeom>
              <a:avLst/>
              <a:gdLst>
                <a:gd name="connsiteX0" fmla="*/ 467784 w 3047685"/>
                <a:gd name="connsiteY0" fmla="*/ 0 h 1028694"/>
                <a:gd name="connsiteX1" fmla="*/ 935568 w 3047685"/>
                <a:gd name="connsiteY1" fmla="*/ 467784 h 1028694"/>
                <a:gd name="connsiteX2" fmla="*/ 928527 w 3047685"/>
                <a:gd name="connsiteY2" fmla="*/ 537628 h 1028694"/>
                <a:gd name="connsiteX3" fmla="*/ 3047685 w 3047685"/>
                <a:gd name="connsiteY3" fmla="*/ 537628 h 1028694"/>
                <a:gd name="connsiteX4" fmla="*/ 3047685 w 3047685"/>
                <a:gd name="connsiteY4" fmla="*/ 1028694 h 1028694"/>
                <a:gd name="connsiteX5" fmla="*/ 253726 w 3047685"/>
                <a:gd name="connsiteY5" fmla="*/ 1028694 h 1028694"/>
                <a:gd name="connsiteX6" fmla="*/ 253726 w 3047685"/>
                <a:gd name="connsiteY6" fmla="*/ 881452 h 1028694"/>
                <a:gd name="connsiteX7" fmla="*/ 206242 w 3047685"/>
                <a:gd name="connsiteY7" fmla="*/ 855678 h 1028694"/>
                <a:gd name="connsiteX8" fmla="*/ 0 w 3047685"/>
                <a:gd name="connsiteY8" fmla="*/ 467784 h 1028694"/>
                <a:gd name="connsiteX9" fmla="*/ 467784 w 3047685"/>
                <a:gd name="connsiteY9" fmla="*/ 0 h 102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7685" h="1028694">
                  <a:moveTo>
                    <a:pt x="467784" y="0"/>
                  </a:moveTo>
                  <a:cubicBezTo>
                    <a:pt x="726134" y="0"/>
                    <a:pt x="935568" y="209434"/>
                    <a:pt x="935568" y="467784"/>
                  </a:cubicBezTo>
                  <a:lnTo>
                    <a:pt x="928527" y="537628"/>
                  </a:lnTo>
                  <a:lnTo>
                    <a:pt x="3047685" y="537628"/>
                  </a:lnTo>
                  <a:lnTo>
                    <a:pt x="3047685" y="1028694"/>
                  </a:lnTo>
                  <a:lnTo>
                    <a:pt x="253726" y="1028694"/>
                  </a:lnTo>
                  <a:lnTo>
                    <a:pt x="253726" y="881452"/>
                  </a:lnTo>
                  <a:lnTo>
                    <a:pt x="206242" y="855678"/>
                  </a:lnTo>
                  <a:cubicBezTo>
                    <a:pt x="81810" y="771614"/>
                    <a:pt x="0" y="629253"/>
                    <a:pt x="0" y="467784"/>
                  </a:cubicBezTo>
                  <a:cubicBezTo>
                    <a:pt x="0" y="209434"/>
                    <a:pt x="209434" y="0"/>
                    <a:pt x="467784" y="0"/>
                  </a:cubicBezTo>
                  <a:close/>
                </a:path>
              </a:pathLst>
            </a:custGeom>
            <a:solidFill>
              <a:srgbClr val="0070C0">
                <a:alpha val="29000"/>
              </a:srgbClr>
            </a:solidFill>
            <a:ln w="3175">
              <a:solidFill>
                <a:srgbClr val="006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80" name="椭圆 179"/>
            <p:cNvSpPr/>
            <p:nvPr/>
          </p:nvSpPr>
          <p:spPr bwMode="auto">
            <a:xfrm>
              <a:off x="3894667" y="3517901"/>
              <a:ext cx="499534" cy="499534"/>
            </a:xfrm>
            <a:prstGeom prst="ellipse">
              <a:avLst/>
            </a:prstGeom>
            <a:solidFill>
              <a:srgbClr val="0070C0">
                <a:alpha val="29000"/>
              </a:srgbClr>
            </a:solidFill>
            <a:ln w="3175">
              <a:solidFill>
                <a:srgbClr val="006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78" name="椭圆 177"/>
            <p:cNvSpPr/>
            <p:nvPr/>
          </p:nvSpPr>
          <p:spPr bwMode="auto">
            <a:xfrm>
              <a:off x="4040719" y="3651252"/>
              <a:ext cx="220133" cy="220133"/>
            </a:xfrm>
            <a:prstGeom prst="ellipse">
              <a:avLst/>
            </a:prstGeom>
            <a:solidFill>
              <a:srgbClr val="0070C0">
                <a:alpha val="64000"/>
              </a:srgbClr>
            </a:solidFill>
            <a:ln w="3175">
              <a:solidFill>
                <a:srgbClr val="0069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91" name="矩形 190"/>
            <p:cNvSpPr/>
            <p:nvPr/>
          </p:nvSpPr>
          <p:spPr bwMode="auto">
            <a:xfrm>
              <a:off x="4119126" y="3915814"/>
              <a:ext cx="2601291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465" kern="1600" spc="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最强的</a:t>
              </a:r>
              <a:r>
                <a:rPr lang="en-US" altLang="zh-CN" sz="1465" kern="1600" spc="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65" kern="1600" spc="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en-US" sz="1865" b="1" kern="1600" spc="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  <a:endParaRPr lang="zh-CN" altLang="en-US" sz="1865" b="1" kern="1600" spc="133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719542" y="1469306"/>
            <a:ext cx="3553417" cy="959074"/>
            <a:chOff x="6720417" y="1468966"/>
            <a:chExt cx="3553880" cy="958852"/>
          </a:xfrm>
        </p:grpSpPr>
        <p:grpSp>
          <p:nvGrpSpPr>
            <p:cNvPr id="5" name="组合 4"/>
            <p:cNvGrpSpPr/>
            <p:nvPr/>
          </p:nvGrpSpPr>
          <p:grpSpPr>
            <a:xfrm>
              <a:off x="6720417" y="1468966"/>
              <a:ext cx="3553880" cy="958852"/>
              <a:chOff x="6720417" y="1468966"/>
              <a:chExt cx="3553880" cy="958852"/>
            </a:xfrm>
          </p:grpSpPr>
          <p:sp>
            <p:nvSpPr>
              <p:cNvPr id="150" name="任意多边形 149"/>
              <p:cNvSpPr/>
              <p:nvPr/>
            </p:nvSpPr>
            <p:spPr bwMode="auto">
              <a:xfrm>
                <a:off x="6720417" y="1468966"/>
                <a:ext cx="3553880" cy="958852"/>
              </a:xfrm>
              <a:custGeom>
                <a:avLst/>
                <a:gdLst>
                  <a:gd name="connsiteX0" fmla="*/ 590547 w 3553880"/>
                  <a:gd name="connsiteY0" fmla="*/ 0 h 958852"/>
                  <a:gd name="connsiteX1" fmla="*/ 3553880 w 3553880"/>
                  <a:gd name="connsiteY1" fmla="*/ 0 h 958852"/>
                  <a:gd name="connsiteX2" fmla="*/ 3553880 w 3553880"/>
                  <a:gd name="connsiteY2" fmla="*/ 488951 h 958852"/>
                  <a:gd name="connsiteX3" fmla="*/ 933237 w 3553880"/>
                  <a:gd name="connsiteY3" fmla="*/ 488951 h 958852"/>
                  <a:gd name="connsiteX4" fmla="*/ 933450 w 3553880"/>
                  <a:gd name="connsiteY4" fmla="*/ 491068 h 958852"/>
                  <a:gd name="connsiteX5" fmla="*/ 466725 w 3553880"/>
                  <a:gd name="connsiteY5" fmla="*/ 958852 h 958852"/>
                  <a:gd name="connsiteX6" fmla="*/ 0 w 3553880"/>
                  <a:gd name="connsiteY6" fmla="*/ 491068 h 958852"/>
                  <a:gd name="connsiteX7" fmla="*/ 466725 w 3553880"/>
                  <a:gd name="connsiteY7" fmla="*/ 23284 h 958852"/>
                  <a:gd name="connsiteX8" fmla="*/ 560787 w 3553880"/>
                  <a:gd name="connsiteY8" fmla="*/ 32788 h 958852"/>
                  <a:gd name="connsiteX9" fmla="*/ 590547 w 3553880"/>
                  <a:gd name="connsiteY9" fmla="*/ 42047 h 958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53880" h="958852">
                    <a:moveTo>
                      <a:pt x="590547" y="0"/>
                    </a:moveTo>
                    <a:lnTo>
                      <a:pt x="3553880" y="0"/>
                    </a:lnTo>
                    <a:lnTo>
                      <a:pt x="3553880" y="488951"/>
                    </a:lnTo>
                    <a:lnTo>
                      <a:pt x="933237" y="488951"/>
                    </a:lnTo>
                    <a:lnTo>
                      <a:pt x="933450" y="491068"/>
                    </a:lnTo>
                    <a:cubicBezTo>
                      <a:pt x="933450" y="749418"/>
                      <a:pt x="724490" y="958852"/>
                      <a:pt x="466725" y="958852"/>
                    </a:cubicBezTo>
                    <a:cubicBezTo>
                      <a:pt x="208960" y="958852"/>
                      <a:pt x="0" y="749418"/>
                      <a:pt x="0" y="491068"/>
                    </a:cubicBezTo>
                    <a:cubicBezTo>
                      <a:pt x="0" y="232718"/>
                      <a:pt x="208960" y="23284"/>
                      <a:pt x="466725" y="23284"/>
                    </a:cubicBezTo>
                    <a:cubicBezTo>
                      <a:pt x="498946" y="23284"/>
                      <a:pt x="530404" y="26556"/>
                      <a:pt x="560787" y="32788"/>
                    </a:cubicBezTo>
                    <a:lnTo>
                      <a:pt x="590547" y="42047"/>
                    </a:lnTo>
                    <a:close/>
                  </a:path>
                </a:pathLst>
              </a:custGeom>
              <a:solidFill>
                <a:srgbClr val="0070C0">
                  <a:alpha val="29000"/>
                </a:srgbClr>
              </a:solidFill>
              <a:ln w="3175">
                <a:solidFill>
                  <a:srgbClr val="0069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椭圆 182"/>
              <p:cNvSpPr/>
              <p:nvPr/>
            </p:nvSpPr>
            <p:spPr bwMode="auto">
              <a:xfrm>
                <a:off x="6938434" y="1710267"/>
                <a:ext cx="497417" cy="499534"/>
              </a:xfrm>
              <a:prstGeom prst="ellipse">
                <a:avLst/>
              </a:prstGeom>
              <a:solidFill>
                <a:srgbClr val="0070C0">
                  <a:alpha val="29000"/>
                </a:srgbClr>
              </a:solidFill>
              <a:ln w="3175">
                <a:solidFill>
                  <a:srgbClr val="0069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椭圆 183"/>
              <p:cNvSpPr/>
              <p:nvPr/>
            </p:nvSpPr>
            <p:spPr bwMode="auto">
              <a:xfrm>
                <a:off x="7076017" y="1849967"/>
                <a:ext cx="222249" cy="220133"/>
              </a:xfrm>
              <a:prstGeom prst="ellipse">
                <a:avLst/>
              </a:prstGeom>
              <a:solidFill>
                <a:srgbClr val="0070C0">
                  <a:alpha val="64000"/>
                </a:srgbClr>
              </a:solidFill>
              <a:ln w="3175">
                <a:solidFill>
                  <a:srgbClr val="0069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0" name="矩形 44"/>
            <p:cNvSpPr>
              <a:spLocks noChangeArrowheads="1"/>
            </p:cNvSpPr>
            <p:nvPr/>
          </p:nvSpPr>
          <p:spPr bwMode="auto">
            <a:xfrm>
              <a:off x="7491810" y="1513440"/>
              <a:ext cx="2601290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buFont typeface="Arial" panose="020B0604020202020204" pitchFamily="34" charset="0"/>
                <a:buNone/>
              </a:pPr>
              <a:r>
                <a:rPr lang="zh-CN" altLang="en-US" sz="1465" kern="1600" spc="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最大的</a:t>
              </a:r>
              <a:r>
                <a:rPr lang="en-US" altLang="zh-CN" sz="1465" kern="1600" spc="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65" kern="1600" spc="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原创</a:t>
              </a:r>
              <a:r>
                <a:rPr lang="zh-CN" altLang="en-US" sz="1865" b="1" kern="1600" spc="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</a:t>
              </a:r>
              <a:endParaRPr lang="zh-CN" altLang="en-US" sz="1865" b="1" kern="1600" spc="133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614570" y="3668931"/>
            <a:ext cx="3015307" cy="1331782"/>
            <a:chOff x="8615690" y="3668081"/>
            <a:chExt cx="3015700" cy="1331474"/>
          </a:xfrm>
        </p:grpSpPr>
        <p:grpSp>
          <p:nvGrpSpPr>
            <p:cNvPr id="7" name="组合 6"/>
            <p:cNvGrpSpPr/>
            <p:nvPr/>
          </p:nvGrpSpPr>
          <p:grpSpPr>
            <a:xfrm>
              <a:off x="8615690" y="3668081"/>
              <a:ext cx="3015700" cy="1331474"/>
              <a:chOff x="8615690" y="3668081"/>
              <a:chExt cx="3015700" cy="1331474"/>
            </a:xfrm>
          </p:grpSpPr>
          <p:sp>
            <p:nvSpPr>
              <p:cNvPr id="158" name="任意多边形 157"/>
              <p:cNvSpPr/>
              <p:nvPr/>
            </p:nvSpPr>
            <p:spPr bwMode="auto">
              <a:xfrm>
                <a:off x="8615690" y="3668081"/>
                <a:ext cx="3015700" cy="1331474"/>
              </a:xfrm>
              <a:custGeom>
                <a:avLst/>
                <a:gdLst>
                  <a:gd name="connsiteX0" fmla="*/ 467784 w 3015700"/>
                  <a:gd name="connsiteY0" fmla="*/ 0 h 1331474"/>
                  <a:gd name="connsiteX1" fmla="*/ 935568 w 3015700"/>
                  <a:gd name="connsiteY1" fmla="*/ 467784 h 1331474"/>
                  <a:gd name="connsiteX2" fmla="*/ 798557 w 3015700"/>
                  <a:gd name="connsiteY2" fmla="*/ 798558 h 1331474"/>
                  <a:gd name="connsiteX3" fmla="*/ 747830 w 3015700"/>
                  <a:gd name="connsiteY3" fmla="*/ 840411 h 1331474"/>
                  <a:gd name="connsiteX4" fmla="*/ 3015700 w 3015700"/>
                  <a:gd name="connsiteY4" fmla="*/ 840411 h 1331474"/>
                  <a:gd name="connsiteX5" fmla="*/ 3015700 w 3015700"/>
                  <a:gd name="connsiteY5" fmla="*/ 1331474 h 1331474"/>
                  <a:gd name="connsiteX6" fmla="*/ 198052 w 3015700"/>
                  <a:gd name="connsiteY6" fmla="*/ 1331474 h 1331474"/>
                  <a:gd name="connsiteX7" fmla="*/ 198052 w 3015700"/>
                  <a:gd name="connsiteY7" fmla="*/ 848921 h 1331474"/>
                  <a:gd name="connsiteX8" fmla="*/ 137011 w 3015700"/>
                  <a:gd name="connsiteY8" fmla="*/ 798558 h 1331474"/>
                  <a:gd name="connsiteX9" fmla="*/ 0 w 3015700"/>
                  <a:gd name="connsiteY9" fmla="*/ 467784 h 1331474"/>
                  <a:gd name="connsiteX10" fmla="*/ 467784 w 3015700"/>
                  <a:gd name="connsiteY10" fmla="*/ 0 h 133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5700" h="1331474">
                    <a:moveTo>
                      <a:pt x="467784" y="0"/>
                    </a:moveTo>
                    <a:cubicBezTo>
                      <a:pt x="726134" y="0"/>
                      <a:pt x="935568" y="209434"/>
                      <a:pt x="935568" y="467784"/>
                    </a:cubicBezTo>
                    <a:cubicBezTo>
                      <a:pt x="935568" y="596959"/>
                      <a:pt x="883210" y="713905"/>
                      <a:pt x="798557" y="798558"/>
                    </a:cubicBezTo>
                    <a:lnTo>
                      <a:pt x="747830" y="840411"/>
                    </a:lnTo>
                    <a:lnTo>
                      <a:pt x="3015700" y="840411"/>
                    </a:lnTo>
                    <a:lnTo>
                      <a:pt x="3015700" y="1331474"/>
                    </a:lnTo>
                    <a:lnTo>
                      <a:pt x="198052" y="1331474"/>
                    </a:lnTo>
                    <a:lnTo>
                      <a:pt x="198052" y="848921"/>
                    </a:lnTo>
                    <a:lnTo>
                      <a:pt x="137011" y="798558"/>
                    </a:lnTo>
                    <a:cubicBezTo>
                      <a:pt x="52359" y="713905"/>
                      <a:pt x="0" y="596959"/>
                      <a:pt x="0" y="467784"/>
                    </a:cubicBezTo>
                    <a:cubicBezTo>
                      <a:pt x="0" y="209434"/>
                      <a:pt x="209434" y="0"/>
                      <a:pt x="467784" y="0"/>
                    </a:cubicBezTo>
                    <a:close/>
                  </a:path>
                </a:pathLst>
              </a:custGeom>
              <a:solidFill>
                <a:srgbClr val="0070C0">
                  <a:alpha val="29000"/>
                </a:srgbClr>
              </a:solidFill>
              <a:ln w="3175">
                <a:solidFill>
                  <a:srgbClr val="0069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椭圆 186"/>
              <p:cNvSpPr/>
              <p:nvPr/>
            </p:nvSpPr>
            <p:spPr bwMode="auto">
              <a:xfrm>
                <a:off x="8833708" y="3886098"/>
                <a:ext cx="499534" cy="499534"/>
              </a:xfrm>
              <a:prstGeom prst="ellipse">
                <a:avLst/>
              </a:prstGeom>
              <a:solidFill>
                <a:srgbClr val="0070C0">
                  <a:alpha val="29000"/>
                </a:srgbClr>
              </a:solidFill>
              <a:ln w="3175">
                <a:solidFill>
                  <a:srgbClr val="0069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椭圆 187"/>
              <p:cNvSpPr/>
              <p:nvPr/>
            </p:nvSpPr>
            <p:spPr bwMode="auto">
              <a:xfrm>
                <a:off x="8973409" y="4025798"/>
                <a:ext cx="220133" cy="220133"/>
              </a:xfrm>
              <a:prstGeom prst="ellipse">
                <a:avLst/>
              </a:prstGeom>
              <a:solidFill>
                <a:srgbClr val="0070C0">
                  <a:alpha val="64000"/>
                </a:srgbClr>
              </a:solidFill>
              <a:ln w="3175">
                <a:solidFill>
                  <a:srgbClr val="0069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矩形 49"/>
            <p:cNvSpPr>
              <a:spLocks noChangeArrowheads="1"/>
            </p:cNvSpPr>
            <p:nvPr/>
          </p:nvSpPr>
          <p:spPr bwMode="auto">
            <a:xfrm>
              <a:off x="8973409" y="4564197"/>
              <a:ext cx="2620716" cy="379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buFont typeface="Arial" panose="020B0604020202020204" pitchFamily="34" charset="0"/>
                <a:buNone/>
              </a:pPr>
              <a:r>
                <a:rPr lang="zh-CN" altLang="en-US" sz="1465" kern="1600" spc="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最好的</a:t>
              </a:r>
              <a:r>
                <a:rPr lang="en-US" altLang="zh-CN" sz="1465" kern="1600" spc="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65" kern="1600" spc="13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</a:t>
              </a:r>
              <a:r>
                <a:rPr lang="zh-CN" altLang="en-US" sz="1865" b="1" kern="1600" spc="13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实战课程</a:t>
              </a:r>
              <a:endParaRPr lang="zh-CN" altLang="en-US" sz="1865" b="1" kern="1600" spc="133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0" y="6610348"/>
            <a:ext cx="12221707" cy="282523"/>
            <a:chOff x="-1" y="6604571"/>
            <a:chExt cx="12223298" cy="282458"/>
          </a:xfrm>
        </p:grpSpPr>
        <p:grpSp>
          <p:nvGrpSpPr>
            <p:cNvPr id="79" name="组合 78"/>
            <p:cNvGrpSpPr/>
            <p:nvPr userDrawn="1"/>
          </p:nvGrpSpPr>
          <p:grpSpPr>
            <a:xfrm>
              <a:off x="-1" y="6628133"/>
              <a:ext cx="12223298" cy="258896"/>
              <a:chOff x="-1" y="6599104"/>
              <a:chExt cx="12223298" cy="258896"/>
            </a:xfrm>
          </p:grpSpPr>
          <p:sp>
            <p:nvSpPr>
              <p:cNvPr id="87" name="矩形 23"/>
              <p:cNvSpPr/>
              <p:nvPr userDrawn="1"/>
            </p:nvSpPr>
            <p:spPr>
              <a:xfrm flipV="1">
                <a:off x="-1" y="6599104"/>
                <a:ext cx="12192001" cy="258896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68623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68623"/>
                    </a:lnTo>
                    <a:lnTo>
                      <a:pt x="0" y="6862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88" name="直接连接符 87"/>
              <p:cNvCxnSpPr/>
              <p:nvPr userDrawn="1"/>
            </p:nvCxnSpPr>
            <p:spPr>
              <a:xfrm>
                <a:off x="0" y="6728552"/>
                <a:ext cx="12223297" cy="1"/>
              </a:xfrm>
              <a:prstGeom prst="line">
                <a:avLst/>
              </a:prstGeom>
              <a:ln w="317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99"/>
            <p:cNvGrpSpPr/>
            <p:nvPr userDrawn="1"/>
          </p:nvGrpSpPr>
          <p:grpSpPr bwMode="auto">
            <a:xfrm>
              <a:off x="10598149" y="6604571"/>
              <a:ext cx="1565110" cy="200008"/>
              <a:chOff x="5987190" y="3776272"/>
              <a:chExt cx="1170827" cy="149622"/>
            </a:xfrm>
          </p:grpSpPr>
          <p:sp>
            <p:nvSpPr>
              <p:cNvPr id="81" name="TextBox 100"/>
              <p:cNvSpPr txBox="1"/>
              <p:nvPr/>
            </p:nvSpPr>
            <p:spPr bwMode="auto">
              <a:xfrm>
                <a:off x="5987190" y="3776272"/>
                <a:ext cx="873112" cy="14962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i="1" spc="8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www.rapidesign.cn</a:t>
                </a:r>
                <a:endParaRPr lang="zh-CN" altLang="en-US" sz="700" i="1" spc="8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2" name="组合 101"/>
              <p:cNvGrpSpPr/>
              <p:nvPr/>
            </p:nvGrpSpPr>
            <p:grpSpPr bwMode="auto">
              <a:xfrm>
                <a:off x="6916717" y="3834477"/>
                <a:ext cx="241300" cy="53975"/>
                <a:chOff x="6916717" y="3834477"/>
                <a:chExt cx="241300" cy="53975"/>
              </a:xfrm>
            </p:grpSpPr>
            <p:sp>
              <p:nvSpPr>
                <p:cNvPr id="83" name="燕尾形 82"/>
                <p:cNvSpPr/>
                <p:nvPr/>
              </p:nvSpPr>
              <p:spPr bwMode="auto">
                <a:xfrm rot="10800000">
                  <a:off x="6916717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燕尾形 83"/>
                <p:cNvSpPr/>
                <p:nvPr/>
              </p:nvSpPr>
              <p:spPr bwMode="auto">
                <a:xfrm rot="10800000">
                  <a:off x="6981805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燕尾形 84"/>
                <p:cNvSpPr/>
                <p:nvPr/>
              </p:nvSpPr>
              <p:spPr bwMode="auto">
                <a:xfrm rot="10800000">
                  <a:off x="7046892" y="3834476"/>
                  <a:ext cx="46038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燕尾形 85"/>
                <p:cNvSpPr/>
                <p:nvPr/>
              </p:nvSpPr>
              <p:spPr bwMode="auto">
                <a:xfrm rot="10800000">
                  <a:off x="7111980" y="3834476"/>
                  <a:ext cx="46037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cxnSp>
        <p:nvCxnSpPr>
          <p:cNvPr id="169" name="直接连接符 168"/>
          <p:cNvCxnSpPr/>
          <p:nvPr/>
        </p:nvCxnSpPr>
        <p:spPr>
          <a:xfrm>
            <a:off x="2079158" y="2283752"/>
            <a:ext cx="1736697" cy="1152395"/>
          </a:xfrm>
          <a:prstGeom prst="line">
            <a:avLst/>
          </a:prstGeom>
          <a:ln w="19050">
            <a:solidFill>
              <a:srgbClr val="006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/>
          <p:cNvGrpSpPr/>
          <p:nvPr/>
        </p:nvGrpSpPr>
        <p:grpSpPr>
          <a:xfrm>
            <a:off x="1" y="-11663"/>
            <a:ext cx="12190413" cy="411606"/>
            <a:chOff x="0" y="-11662"/>
            <a:chExt cx="12192000" cy="411511"/>
          </a:xfrm>
        </p:grpSpPr>
        <p:grpSp>
          <p:nvGrpSpPr>
            <p:cNvPr id="90" name="组合 89"/>
            <p:cNvGrpSpPr/>
            <p:nvPr/>
          </p:nvGrpSpPr>
          <p:grpSpPr>
            <a:xfrm>
              <a:off x="0" y="-11662"/>
              <a:ext cx="12192000" cy="411511"/>
              <a:chOff x="0" y="-11662"/>
              <a:chExt cx="12192000" cy="411511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0" y="-11662"/>
                <a:ext cx="12192000" cy="411511"/>
                <a:chOff x="0" y="-11662"/>
                <a:chExt cx="12192000" cy="411511"/>
              </a:xfrm>
            </p:grpSpPr>
            <p:grpSp>
              <p:nvGrpSpPr>
                <p:cNvPr id="94" name="组合 93"/>
                <p:cNvGrpSpPr/>
                <p:nvPr/>
              </p:nvGrpSpPr>
              <p:grpSpPr>
                <a:xfrm>
                  <a:off x="0" y="-11662"/>
                  <a:ext cx="12192000" cy="411511"/>
                  <a:chOff x="0" y="-11662"/>
                  <a:chExt cx="12192000" cy="411511"/>
                </a:xfrm>
              </p:grpSpPr>
              <p:grpSp>
                <p:nvGrpSpPr>
                  <p:cNvPr id="96" name="组合 95"/>
                  <p:cNvGrpSpPr/>
                  <p:nvPr/>
                </p:nvGrpSpPr>
                <p:grpSpPr>
                  <a:xfrm>
                    <a:off x="0" y="-11662"/>
                    <a:ext cx="12192000" cy="411511"/>
                    <a:chOff x="0" y="-11662"/>
                    <a:chExt cx="12192000" cy="411511"/>
                  </a:xfrm>
                </p:grpSpPr>
                <p:grpSp>
                  <p:nvGrpSpPr>
                    <p:cNvPr id="98" name="组合 97"/>
                    <p:cNvGrpSpPr/>
                    <p:nvPr/>
                  </p:nvGrpSpPr>
                  <p:grpSpPr>
                    <a:xfrm>
                      <a:off x="0" y="-11662"/>
                      <a:ext cx="12192000" cy="411511"/>
                      <a:chOff x="0" y="-11664"/>
                      <a:chExt cx="12192000" cy="411511"/>
                    </a:xfrm>
                  </p:grpSpPr>
                  <p:sp>
                    <p:nvSpPr>
                      <p:cNvPr id="119" name="Rectangle 14"/>
                      <p:cNvSpPr>
                        <a:spLocks noChangeArrowheads="1"/>
                      </p:cNvSpPr>
                      <p:nvPr/>
                    </p:nvSpPr>
                    <p:spPr bwMode="auto">
                      <a:xfrm rot="16200000">
                        <a:off x="5893158" y="-5904822"/>
                        <a:ext cx="405683" cy="12192000"/>
                      </a:xfrm>
                      <a:prstGeom prst="rect">
                        <a:avLst/>
                      </a:prstGeom>
                      <a:solidFill>
                        <a:srgbClr val="0070C0"/>
                      </a:solidFill>
                      <a:ln w="12700">
                        <a:noFill/>
                        <a:miter lim="800000"/>
                      </a:ln>
                      <a:effectLst>
                        <a:outerShdw blurRad="88900" dist="6350" dir="5400000" algn="t" rotWithShape="0">
                          <a:prstClr val="black">
                            <a:alpha val="75000"/>
                          </a:prstClr>
                        </a:outerShdw>
                      </a:effectLst>
                    </p:spPr>
                    <p:txBody>
                      <a:bodyPr wrap="none" lIns="115692" tIns="56831" rIns="115692" bIns="56831" anchor="ctr"/>
                      <a:lstStyle/>
                      <a:p>
                        <a:pPr algn="r" defTabSz="1167765" eaLnBrk="0" hangingPunct="0"/>
                        <a:r>
                          <a: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rPr>
                          <a:t>		</a:t>
                        </a:r>
                        <a:endPara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endParaRPr>
                      </a:p>
                    </p:txBody>
                  </p:sp>
                  <p:grpSp>
                    <p:nvGrpSpPr>
                      <p:cNvPr id="120" name="组合 119"/>
                      <p:cNvGrpSpPr/>
                      <p:nvPr/>
                    </p:nvGrpSpPr>
                    <p:grpSpPr>
                      <a:xfrm>
                        <a:off x="6614864" y="-1319"/>
                        <a:ext cx="2205681" cy="400407"/>
                        <a:chOff x="5813717" y="2113461"/>
                        <a:chExt cx="1872597" cy="542109"/>
                      </a:xfrm>
                      <a:effectLst>
                        <a:outerShdw blurRad="88900" dist="635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</p:grpSpPr>
                    <p:sp>
                      <p:nvSpPr>
                        <p:cNvPr id="125" name="圆角矩形标注 124"/>
                        <p:cNvSpPr/>
                        <p:nvPr/>
                      </p:nvSpPr>
                      <p:spPr>
                        <a:xfrm>
                          <a:off x="5813717" y="2114967"/>
                          <a:ext cx="1872597" cy="540603"/>
                        </a:xfrm>
                        <a:prstGeom prst="wedgeRoundRectCallout">
                          <a:avLst>
                            <a:gd name="adj1" fmla="val -25764"/>
                            <a:gd name="adj2" fmla="val 89709"/>
                            <a:gd name="adj3" fmla="val 16667"/>
                          </a:avLst>
                        </a:prstGeom>
                        <a:gradFill flip="none" rotWithShape="1">
                          <a:gsLst>
                            <a:gs pos="0">
                              <a:srgbClr val="00B0F0"/>
                            </a:gs>
                            <a:gs pos="84000">
                              <a:srgbClr val="0070C0">
                                <a:alpha val="97000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26" name="任意多边形 125"/>
                        <p:cNvSpPr/>
                        <p:nvPr/>
                      </p:nvSpPr>
                      <p:spPr>
                        <a:xfrm>
                          <a:off x="5818613" y="2113461"/>
                          <a:ext cx="1866866" cy="380584"/>
                        </a:xfrm>
                        <a:custGeom>
                          <a:avLst/>
                          <a:gdLst>
                            <a:gd name="connsiteX0" fmla="*/ 90102 w 1545198"/>
                            <a:gd name="connsiteY0" fmla="*/ 0 h 380584"/>
                            <a:gd name="connsiteX1" fmla="*/ 257533 w 1545198"/>
                            <a:gd name="connsiteY1" fmla="*/ 0 h 380584"/>
                            <a:gd name="connsiteX2" fmla="*/ 643833 w 1545198"/>
                            <a:gd name="connsiteY2" fmla="*/ 0 h 380584"/>
                            <a:gd name="connsiteX3" fmla="*/ 1455096 w 1545198"/>
                            <a:gd name="connsiteY3" fmla="*/ 0 h 380584"/>
                            <a:gd name="connsiteX4" fmla="*/ 1545198 w 1545198"/>
                            <a:gd name="connsiteY4" fmla="*/ 90102 h 380584"/>
                            <a:gd name="connsiteX5" fmla="*/ 1545198 w 1545198"/>
                            <a:gd name="connsiteY5" fmla="*/ 223274 h 380584"/>
                            <a:gd name="connsiteX6" fmla="*/ 1481202 w 1545198"/>
                            <a:gd name="connsiteY6" fmla="*/ 260985 h 380584"/>
                            <a:gd name="connsiteX7" fmla="*/ 777933 w 1545198"/>
                            <a:gd name="connsiteY7" fmla="*/ 380584 h 380584"/>
                            <a:gd name="connsiteX8" fmla="*/ 74664 w 1545198"/>
                            <a:gd name="connsiteY8" fmla="*/ 260985 h 380584"/>
                            <a:gd name="connsiteX9" fmla="*/ 0 w 1545198"/>
                            <a:gd name="connsiteY9" fmla="*/ 216988 h 380584"/>
                            <a:gd name="connsiteX10" fmla="*/ 0 w 1545198"/>
                            <a:gd name="connsiteY10" fmla="*/ 90102 h 380584"/>
                            <a:gd name="connsiteX11" fmla="*/ 90102 w 1545198"/>
                            <a:gd name="connsiteY11" fmla="*/ 0 h 38058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1545198" h="380584">
                              <a:moveTo>
                                <a:pt x="90102" y="0"/>
                              </a:moveTo>
                              <a:lnTo>
                                <a:pt x="257533" y="0"/>
                              </a:lnTo>
                              <a:lnTo>
                                <a:pt x="643833" y="0"/>
                              </a:lnTo>
                              <a:lnTo>
                                <a:pt x="1455096" y="0"/>
                              </a:lnTo>
                              <a:cubicBezTo>
                                <a:pt x="1504858" y="0"/>
                                <a:pt x="1545198" y="40340"/>
                                <a:pt x="1545198" y="90102"/>
                              </a:cubicBezTo>
                              <a:lnTo>
                                <a:pt x="1545198" y="223274"/>
                              </a:lnTo>
                              <a:lnTo>
                                <a:pt x="1481202" y="260985"/>
                              </a:lnTo>
                              <a:cubicBezTo>
                                <a:pt x="1328790" y="333143"/>
                                <a:pt x="1070683" y="380584"/>
                                <a:pt x="777933" y="380584"/>
                              </a:cubicBezTo>
                              <a:cubicBezTo>
                                <a:pt x="485183" y="380584"/>
                                <a:pt x="227076" y="333143"/>
                                <a:pt x="74664" y="260985"/>
                              </a:cubicBezTo>
                              <a:lnTo>
                                <a:pt x="0" y="216988"/>
                              </a:lnTo>
                              <a:lnTo>
                                <a:pt x="0" y="90102"/>
                              </a:lnTo>
                              <a:cubicBezTo>
                                <a:pt x="0" y="40340"/>
                                <a:pt x="40340" y="0"/>
                                <a:pt x="90102" y="0"/>
                              </a:cubicBez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0">
                              <a:schemeClr val="bg1">
                                <a:alpha val="0"/>
                              </a:schemeClr>
                            </a:gs>
                            <a:gs pos="100000">
                              <a:schemeClr val="bg1">
                                <a:alpha val="13000"/>
                              </a:schemeClr>
                            </a:gs>
                          </a:gsLst>
                          <a:lin ang="5400000" scaled="0"/>
                          <a:tileRect/>
                        </a:gra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 defTabSz="914400"/>
                          <a:endParaRPr lang="zh-CN" altLang="en-US" sz="180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21" name="TextBox 73"/>
                      <p:cNvSpPr txBox="1"/>
                      <p:nvPr/>
                    </p:nvSpPr>
                    <p:spPr>
                      <a:xfrm>
                        <a:off x="1186595" y="46134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目录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22" name="TextBox 73"/>
                      <p:cNvSpPr txBox="1"/>
                      <p:nvPr/>
                    </p:nvSpPr>
                    <p:spPr>
                      <a:xfrm>
                        <a:off x="9361923" y="53077"/>
                        <a:ext cx="1045478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锐普社区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23" name="TextBox 73"/>
                      <p:cNvSpPr txBox="1"/>
                      <p:nvPr/>
                    </p:nvSpPr>
                    <p:spPr>
                      <a:xfrm>
                        <a:off x="7040779" y="-263"/>
                        <a:ext cx="1351652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20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锐普地图</a:t>
                        </a:r>
                        <a:endParaRPr lang="zh-CN" altLang="en-US" sz="20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  <p:sp>
                    <p:nvSpPr>
                      <p:cNvPr id="124" name="TextBox 73"/>
                      <p:cNvSpPr txBox="1"/>
                      <p:nvPr/>
                    </p:nvSpPr>
                    <p:spPr>
                      <a:xfrm>
                        <a:off x="11389670" y="53077"/>
                        <a:ext cx="61427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 defTabSz="914400"/>
                        <a:r>
                          <a: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rPr>
                          <a:t>结束</a:t>
                        </a:r>
                        <a:endPara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endParaRPr>
                      </a:p>
                    </p:txBody>
                  </p:sp>
                </p:grpSp>
                <p:sp>
                  <p:nvSpPr>
                    <p:cNvPr id="99" name="Action Button: Forward or Next 23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2329229" y="66933"/>
                      <a:ext cx="23897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00" name="Action Button: Forward or Next 26">
                      <a:hlinkClick r:id="" action="ppaction://noaction" highlightClick="1"/>
                    </p:cNvPr>
                    <p:cNvSpPr/>
                    <p:nvPr/>
                  </p:nvSpPr>
                  <p:spPr>
                    <a:xfrm>
                      <a:off x="9513196" y="-1317"/>
                      <a:ext cx="2504017" cy="280068"/>
                    </a:xfrm>
                    <a:prstGeom prst="actionButtonForwardNex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>
                        <a:defRPr/>
                      </a:pPr>
                      <a:endParaRPr lang="en-AU" sz="2400" dirty="0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101" name="组合 100"/>
                    <p:cNvGrpSpPr/>
                    <p:nvPr/>
                  </p:nvGrpSpPr>
                  <p:grpSpPr>
                    <a:xfrm>
                      <a:off x="436532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17" name="直接连接符 116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直接连接符 117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2" name="组合 101"/>
                    <p:cNvGrpSpPr/>
                    <p:nvPr/>
                  </p:nvGrpSpPr>
                  <p:grpSpPr>
                    <a:xfrm>
                      <a:off x="660976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15" name="直接连接符 114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6" name="直接连接符 115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3" name="组合 102"/>
                    <p:cNvGrpSpPr/>
                    <p:nvPr/>
                  </p:nvGrpSpPr>
                  <p:grpSpPr>
                    <a:xfrm>
                      <a:off x="88195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13" name="直接连接符 112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4" name="直接连接符 113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4" name="组合 103"/>
                    <p:cNvGrpSpPr/>
                    <p:nvPr/>
                  </p:nvGrpSpPr>
                  <p:grpSpPr>
                    <a:xfrm>
                      <a:off x="10897159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11" name="直接连接符 110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" name="直接连接符 111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5" name="组合 104"/>
                    <p:cNvGrpSpPr/>
                    <p:nvPr/>
                  </p:nvGrpSpPr>
                  <p:grpSpPr>
                    <a:xfrm>
                      <a:off x="2415348" y="110472"/>
                      <a:ext cx="1969955" cy="225484"/>
                      <a:chOff x="2329229" y="842300"/>
                      <a:chExt cx="1969955" cy="288000"/>
                    </a:xfrm>
                  </p:grpSpPr>
                  <p:cxnSp>
                    <p:nvCxnSpPr>
                      <p:cNvPr id="109" name="直接连接符 108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直接连接符 109"/>
                      <p:cNvCxnSpPr/>
                      <p:nvPr/>
                    </p:nvCxnSpPr>
                    <p:spPr>
                      <a:xfrm>
                        <a:off x="4299184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06" name="组合 105"/>
                    <p:cNvGrpSpPr/>
                    <p:nvPr/>
                  </p:nvGrpSpPr>
                  <p:grpSpPr>
                    <a:xfrm>
                      <a:off x="581748" y="110472"/>
                      <a:ext cx="10242" cy="225484"/>
                      <a:chOff x="2329229" y="842300"/>
                      <a:chExt cx="10242" cy="288000"/>
                    </a:xfrm>
                  </p:grpSpPr>
                  <p:cxnSp>
                    <p:nvCxnSpPr>
                      <p:cNvPr id="107" name="直接连接符 106"/>
                      <p:cNvCxnSpPr/>
                      <p:nvPr/>
                    </p:nvCxnSpPr>
                    <p:spPr>
                      <a:xfrm>
                        <a:off x="2329229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rgbClr val="002060">
                            <a:alpha val="80000"/>
                          </a:srgb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直接连接符 107"/>
                      <p:cNvCxnSpPr/>
                      <p:nvPr/>
                    </p:nvCxnSpPr>
                    <p:spPr>
                      <a:xfrm>
                        <a:off x="2339471" y="842300"/>
                        <a:ext cx="0" cy="288000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97" name="直接连接符 96"/>
                  <p:cNvCxnSpPr/>
                  <p:nvPr/>
                </p:nvCxnSpPr>
                <p:spPr>
                  <a:xfrm>
                    <a:off x="2425590" y="110472"/>
                    <a:ext cx="0" cy="225484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95" name="Picture 22" descr="glossy-home-icon-md.png"/>
                <p:cNvPicPr>
                  <a:picLocks noChangeAspect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131035" y="82928"/>
                  <a:ext cx="233278" cy="235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93" name="TextBox 73"/>
              <p:cNvSpPr txBox="1"/>
              <p:nvPr/>
            </p:nvSpPr>
            <p:spPr>
              <a:xfrm>
                <a:off x="2934392" y="4895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锐普概况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91" name="TextBox 73"/>
            <p:cNvSpPr txBox="1"/>
            <p:nvPr/>
          </p:nvSpPr>
          <p:spPr>
            <a:xfrm>
              <a:off x="5025007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4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-11665"/>
            <a:ext cx="12190413" cy="418781"/>
            <a:chOff x="0" y="-11662"/>
            <a:chExt cx="12192000" cy="418684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-11662"/>
              <a:ext cx="12192000" cy="418684"/>
              <a:chOff x="0" y="-11662"/>
              <a:chExt cx="12192000" cy="41868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0" y="-11662"/>
                <a:ext cx="12192000" cy="418684"/>
                <a:chOff x="0" y="-11662"/>
                <a:chExt cx="12192000" cy="418684"/>
              </a:xfrm>
            </p:grpSpPr>
            <p:grpSp>
              <p:nvGrpSpPr>
                <p:cNvPr id="81" name="组合 80"/>
                <p:cNvGrpSpPr/>
                <p:nvPr/>
              </p:nvGrpSpPr>
              <p:grpSpPr>
                <a:xfrm>
                  <a:off x="0" y="-11662"/>
                  <a:ext cx="12192000" cy="418684"/>
                  <a:chOff x="0" y="-11664"/>
                  <a:chExt cx="12192000" cy="418684"/>
                </a:xfrm>
              </p:grpSpPr>
              <p:sp>
                <p:nvSpPr>
                  <p:cNvPr id="113" name="Rectangle 14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5893158" y="-5904822"/>
                    <a:ext cx="405683" cy="12192000"/>
                  </a:xfrm>
                  <a:prstGeom prst="rect">
                    <a:avLst/>
                  </a:prstGeom>
                  <a:solidFill>
                    <a:srgbClr val="0070C0"/>
                  </a:solidFill>
                  <a:ln w="12700">
                    <a:noFill/>
                    <a:miter lim="800000"/>
                  </a:ln>
                  <a:effectLst>
                    <a:outerShdw blurRad="88900" dist="6350" dir="5400000" algn="t" rotWithShape="0">
                      <a:prstClr val="black">
                        <a:alpha val="75000"/>
                      </a:prstClr>
                    </a:outerShdw>
                  </a:effectLst>
                </p:spPr>
                <p:txBody>
                  <a:bodyPr wrap="none" lIns="115692" tIns="56831" rIns="115692" bIns="56831" anchor="ctr"/>
                  <a:lstStyle/>
                  <a:p>
                    <a:pPr algn="r" defTabSz="1167765" eaLnBrk="0" hangingPunct="0"/>
                    <a:r>
                      <a: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rPr>
                      <a:t>		</a:t>
                    </a:r>
                    <a:endParaRPr lang="en-US" sz="1065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Arial Narrow" panose="020B0606020202030204" pitchFamily="-108" charset="0"/>
                    </a:endParaRPr>
                  </a:p>
                </p:txBody>
              </p: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576633" y="-1319"/>
                    <a:ext cx="1828430" cy="400407"/>
                    <a:chOff x="687331" y="2113461"/>
                    <a:chExt cx="1552316" cy="542109"/>
                  </a:xfrm>
                  <a:effectLst>
                    <a:outerShdw blurRad="88900" dist="6350" dir="5400000" algn="t" rotWithShape="0">
                      <a:prstClr val="black">
                        <a:alpha val="50000"/>
                      </a:prstClr>
                    </a:outerShdw>
                  </a:effectLst>
                </p:grpSpPr>
                <p:sp>
                  <p:nvSpPr>
                    <p:cNvPr id="133" name="圆角矩形标注 132"/>
                    <p:cNvSpPr/>
                    <p:nvPr/>
                  </p:nvSpPr>
                  <p:spPr>
                    <a:xfrm>
                      <a:off x="687331" y="2114967"/>
                      <a:ext cx="1552169" cy="540603"/>
                    </a:xfrm>
                    <a:prstGeom prst="wedgeRoundRectCallout">
                      <a:avLst>
                        <a:gd name="adj1" fmla="val -25764"/>
                        <a:gd name="adj2" fmla="val 89709"/>
                        <a:gd name="adj3" fmla="val 16667"/>
                      </a:avLst>
                    </a:prstGeom>
                    <a:gradFill flip="none" rotWithShape="1">
                      <a:gsLst>
                        <a:gs pos="0">
                          <a:srgbClr val="00B0F0"/>
                        </a:gs>
                        <a:gs pos="84000">
                          <a:srgbClr val="0070C0">
                            <a:alpha val="97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4" name="任意多边形 133"/>
                    <p:cNvSpPr/>
                    <p:nvPr/>
                  </p:nvSpPr>
                  <p:spPr>
                    <a:xfrm>
                      <a:off x="692227" y="2113461"/>
                      <a:ext cx="1547420" cy="380584"/>
                    </a:xfrm>
                    <a:custGeom>
                      <a:avLst/>
                      <a:gdLst>
                        <a:gd name="connsiteX0" fmla="*/ 90102 w 1545198"/>
                        <a:gd name="connsiteY0" fmla="*/ 0 h 380584"/>
                        <a:gd name="connsiteX1" fmla="*/ 257533 w 1545198"/>
                        <a:gd name="connsiteY1" fmla="*/ 0 h 380584"/>
                        <a:gd name="connsiteX2" fmla="*/ 643833 w 1545198"/>
                        <a:gd name="connsiteY2" fmla="*/ 0 h 380584"/>
                        <a:gd name="connsiteX3" fmla="*/ 1455096 w 1545198"/>
                        <a:gd name="connsiteY3" fmla="*/ 0 h 380584"/>
                        <a:gd name="connsiteX4" fmla="*/ 1545198 w 1545198"/>
                        <a:gd name="connsiteY4" fmla="*/ 90102 h 380584"/>
                        <a:gd name="connsiteX5" fmla="*/ 1545198 w 1545198"/>
                        <a:gd name="connsiteY5" fmla="*/ 223274 h 380584"/>
                        <a:gd name="connsiteX6" fmla="*/ 1481202 w 1545198"/>
                        <a:gd name="connsiteY6" fmla="*/ 260985 h 380584"/>
                        <a:gd name="connsiteX7" fmla="*/ 777933 w 1545198"/>
                        <a:gd name="connsiteY7" fmla="*/ 380584 h 380584"/>
                        <a:gd name="connsiteX8" fmla="*/ 74664 w 1545198"/>
                        <a:gd name="connsiteY8" fmla="*/ 260985 h 380584"/>
                        <a:gd name="connsiteX9" fmla="*/ 0 w 1545198"/>
                        <a:gd name="connsiteY9" fmla="*/ 216988 h 380584"/>
                        <a:gd name="connsiteX10" fmla="*/ 0 w 1545198"/>
                        <a:gd name="connsiteY10" fmla="*/ 90102 h 380584"/>
                        <a:gd name="connsiteX11" fmla="*/ 90102 w 1545198"/>
                        <a:gd name="connsiteY11" fmla="*/ 0 h 380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45198" h="380584">
                          <a:moveTo>
                            <a:pt x="90102" y="0"/>
                          </a:moveTo>
                          <a:lnTo>
                            <a:pt x="257533" y="0"/>
                          </a:lnTo>
                          <a:lnTo>
                            <a:pt x="643833" y="0"/>
                          </a:lnTo>
                          <a:lnTo>
                            <a:pt x="1455096" y="0"/>
                          </a:lnTo>
                          <a:cubicBezTo>
                            <a:pt x="1504858" y="0"/>
                            <a:pt x="1545198" y="40340"/>
                            <a:pt x="1545198" y="90102"/>
                          </a:cubicBezTo>
                          <a:lnTo>
                            <a:pt x="1545198" y="223274"/>
                          </a:lnTo>
                          <a:lnTo>
                            <a:pt x="1481202" y="260985"/>
                          </a:lnTo>
                          <a:cubicBezTo>
                            <a:pt x="1328790" y="333143"/>
                            <a:pt x="1070683" y="380584"/>
                            <a:pt x="777933" y="380584"/>
                          </a:cubicBezTo>
                          <a:cubicBezTo>
                            <a:pt x="485183" y="380584"/>
                            <a:pt x="227076" y="333143"/>
                            <a:pt x="74664" y="260985"/>
                          </a:cubicBezTo>
                          <a:lnTo>
                            <a:pt x="0" y="216988"/>
                          </a:lnTo>
                          <a:lnTo>
                            <a:pt x="0" y="90102"/>
                          </a:lnTo>
                          <a:cubicBezTo>
                            <a:pt x="0" y="40340"/>
                            <a:pt x="40340" y="0"/>
                            <a:pt x="90102" y="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13000"/>
                          </a:schemeClr>
                        </a:gs>
                      </a:gsLst>
                      <a:lin ang="5400000" scaled="0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pic>
                <p:nvPicPr>
                  <p:cNvPr id="124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1"/>
                  <a:srcRect/>
                  <a:stretch>
                    <a:fillRect/>
                  </a:stretch>
                </p:blipFill>
                <p:spPr bwMode="auto">
                  <a:xfrm>
                    <a:off x="131035" y="82926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26" name="TextBox 73"/>
                  <p:cNvSpPr txBox="1"/>
                  <p:nvPr/>
                </p:nvSpPr>
                <p:spPr>
                  <a:xfrm>
                    <a:off x="1109651" y="6910"/>
                    <a:ext cx="7681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目录</a:t>
                    </a:r>
                    <a:endPara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7" name="TextBox 73"/>
                  <p:cNvSpPr txBox="1"/>
                  <p:nvPr/>
                </p:nvSpPr>
                <p:spPr>
                  <a:xfrm>
                    <a:off x="2934392" y="4895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锐普概况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9" name="TextBox 73"/>
                  <p:cNvSpPr txBox="1"/>
                  <p:nvPr/>
                </p:nvSpPr>
                <p:spPr>
                  <a:xfrm>
                    <a:off x="9361923" y="53077"/>
                    <a:ext cx="104547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锐普社区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0" name="TextBox 73"/>
                  <p:cNvSpPr txBox="1"/>
                  <p:nvPr/>
                </p:nvSpPr>
                <p:spPr>
                  <a:xfrm>
                    <a:off x="7193064" y="5307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锐普地图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2" name="TextBox 73"/>
                  <p:cNvSpPr txBox="1"/>
                  <p:nvPr/>
                </p:nvSpPr>
                <p:spPr>
                  <a:xfrm>
                    <a:off x="11389670" y="53077"/>
                    <a:ext cx="6142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结束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</p:grpSp>
            <p:sp>
              <p:nvSpPr>
                <p:cNvPr id="82" name="Action Button: Forward or Next 23">
                  <a:hlinkClick r:id="" action="ppaction://noaction" highlightClick="1"/>
                </p:cNvPr>
                <p:cNvSpPr/>
                <p:nvPr/>
              </p:nvSpPr>
              <p:spPr>
                <a:xfrm>
                  <a:off x="2329229" y="66933"/>
                  <a:ext cx="23897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Action Button: Forward or Next 25">
                  <a:hlinkClick r:id="" action="ppaction://noaction" highlightClick="1"/>
                </p:cNvPr>
                <p:cNvSpPr/>
                <p:nvPr/>
              </p:nvSpPr>
              <p:spPr>
                <a:xfrm>
                  <a:off x="7123480" y="-1317"/>
                  <a:ext cx="2406649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Action Button: Forward or Next 26">
                  <a:hlinkClick r:id="" action="ppaction://noaction" highlightClick="1"/>
                </p:cNvPr>
                <p:cNvSpPr/>
                <p:nvPr/>
              </p:nvSpPr>
              <p:spPr>
                <a:xfrm>
                  <a:off x="9513196" y="-1317"/>
                  <a:ext cx="25040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436532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11" name="直接连接符 110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接连接符 111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3" name="组合 92"/>
                <p:cNvGrpSpPr/>
                <p:nvPr/>
              </p:nvGrpSpPr>
              <p:grpSpPr>
                <a:xfrm>
                  <a:off x="660976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7" name="直接连接符 106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接连接符 107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组合 93"/>
                <p:cNvGrpSpPr/>
                <p:nvPr/>
              </p:nvGrpSpPr>
              <p:grpSpPr>
                <a:xfrm>
                  <a:off x="88195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5" name="直接连接符 104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接连接符 105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组合 94"/>
                <p:cNvGrpSpPr/>
                <p:nvPr/>
              </p:nvGrpSpPr>
              <p:grpSpPr>
                <a:xfrm>
                  <a:off x="108971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3" name="直接连接符 102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接连接符 103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组合 95"/>
                <p:cNvGrpSpPr/>
                <p:nvPr/>
              </p:nvGrpSpPr>
              <p:grpSpPr>
                <a:xfrm>
                  <a:off x="2415348" y="110472"/>
                  <a:ext cx="1969955" cy="225484"/>
                  <a:chOff x="2329229" y="842300"/>
                  <a:chExt cx="1969955" cy="288000"/>
                </a:xfrm>
              </p:grpSpPr>
              <p:cxnSp>
                <p:nvCxnSpPr>
                  <p:cNvPr id="100" name="直接连接符 99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接连接符 100"/>
                  <p:cNvCxnSpPr/>
                  <p:nvPr/>
                </p:nvCxnSpPr>
                <p:spPr>
                  <a:xfrm>
                    <a:off x="4299184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组合 96"/>
                <p:cNvGrpSpPr/>
                <p:nvPr/>
              </p:nvGrpSpPr>
              <p:grpSpPr>
                <a:xfrm>
                  <a:off x="581748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98" name="直接连接符 97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连接符 98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35" name="直接连接符 134"/>
              <p:cNvCxnSpPr/>
              <p:nvPr/>
            </p:nvCxnSpPr>
            <p:spPr>
              <a:xfrm>
                <a:off x="2425590" y="110472"/>
                <a:ext cx="0" cy="225484"/>
              </a:xfrm>
              <a:prstGeom prst="line">
                <a:avLst/>
              </a:prstGeom>
              <a:ln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TextBox 73"/>
            <p:cNvSpPr txBox="1"/>
            <p:nvPr/>
          </p:nvSpPr>
          <p:spPr>
            <a:xfrm>
              <a:off x="5025007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02766" y="4898941"/>
            <a:ext cx="5378267" cy="768514"/>
            <a:chOff x="3603234" y="4897807"/>
            <a:chExt cx="5378967" cy="768336"/>
          </a:xfrm>
        </p:grpSpPr>
        <p:grpSp>
          <p:nvGrpSpPr>
            <p:cNvPr id="194" name="组合 193"/>
            <p:cNvGrpSpPr/>
            <p:nvPr/>
          </p:nvGrpSpPr>
          <p:grpSpPr>
            <a:xfrm>
              <a:off x="3603234" y="4915611"/>
              <a:ext cx="5378966" cy="750532"/>
              <a:chOff x="4134227" y="1395837"/>
              <a:chExt cx="5378966" cy="750532"/>
            </a:xfrm>
          </p:grpSpPr>
          <p:sp>
            <p:nvSpPr>
              <p:cNvPr id="196" name="任意多边形 19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任意多边形 196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95" name="任意多边形 194"/>
            <p:cNvSpPr/>
            <p:nvPr/>
          </p:nvSpPr>
          <p:spPr>
            <a:xfrm>
              <a:off x="3659037" y="4897807"/>
              <a:ext cx="5323164" cy="439275"/>
            </a:xfrm>
            <a:custGeom>
              <a:avLst/>
              <a:gdLst>
                <a:gd name="connsiteX0" fmla="*/ 289385 w 5317509"/>
                <a:gd name="connsiteY0" fmla="*/ 0 h 436897"/>
                <a:gd name="connsiteX1" fmla="*/ 462706 w 5317509"/>
                <a:gd name="connsiteY1" fmla="*/ 52942 h 436897"/>
                <a:gd name="connsiteX2" fmla="*/ 501529 w 5317509"/>
                <a:gd name="connsiteY2" fmla="*/ 88219 h 436897"/>
                <a:gd name="connsiteX3" fmla="*/ 502982 w 5317509"/>
                <a:gd name="connsiteY3" fmla="*/ 87439 h 436897"/>
                <a:gd name="connsiteX4" fmla="*/ 520084 w 5317509"/>
                <a:gd name="connsiteY4" fmla="*/ 83265 h 436897"/>
                <a:gd name="connsiteX5" fmla="*/ 5285012 w 5317509"/>
                <a:gd name="connsiteY5" fmla="*/ 82020 h 436897"/>
                <a:gd name="connsiteX6" fmla="*/ 5317509 w 5317509"/>
                <a:gd name="connsiteY6" fmla="*/ 106013 h 436897"/>
                <a:gd name="connsiteX7" fmla="*/ 5317509 w 5317509"/>
                <a:gd name="connsiteY7" fmla="*/ 279322 h 436897"/>
                <a:gd name="connsiteX8" fmla="*/ 4993401 w 5317509"/>
                <a:gd name="connsiteY8" fmla="*/ 310442 h 436897"/>
                <a:gd name="connsiteX9" fmla="*/ 2724636 w 5317509"/>
                <a:gd name="connsiteY9" fmla="*/ 384890 h 436897"/>
                <a:gd name="connsiteX10" fmla="*/ 931230 w 5317509"/>
                <a:gd name="connsiteY10" fmla="*/ 344517 h 436897"/>
                <a:gd name="connsiteX11" fmla="*/ 546225 w 5317509"/>
                <a:gd name="connsiteY11" fmla="*/ 312456 h 436897"/>
                <a:gd name="connsiteX12" fmla="*/ 539168 w 5317509"/>
                <a:gd name="connsiteY12" fmla="*/ 324088 h 436897"/>
                <a:gd name="connsiteX13" fmla="*/ 299961 w 5317509"/>
                <a:gd name="connsiteY13" fmla="*/ 436897 h 436897"/>
                <a:gd name="connsiteX14" fmla="*/ 14327 w 5317509"/>
                <a:gd name="connsiteY14" fmla="*/ 247566 h 436897"/>
                <a:gd name="connsiteX15" fmla="*/ 0 w 5317509"/>
                <a:gd name="connsiteY15" fmla="*/ 201413 h 436897"/>
                <a:gd name="connsiteX16" fmla="*/ 3751 w 5317509"/>
                <a:gd name="connsiteY16" fmla="*/ 189331 h 436897"/>
                <a:gd name="connsiteX17" fmla="*/ 289385 w 5317509"/>
                <a:gd name="connsiteY17" fmla="*/ 0 h 43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7509" h="436897">
                  <a:moveTo>
                    <a:pt x="289385" y="0"/>
                  </a:moveTo>
                  <a:cubicBezTo>
                    <a:pt x="353587" y="0"/>
                    <a:pt x="413230" y="19517"/>
                    <a:pt x="462706" y="52942"/>
                  </a:cubicBezTo>
                  <a:lnTo>
                    <a:pt x="501529" y="88219"/>
                  </a:lnTo>
                  <a:lnTo>
                    <a:pt x="502982" y="87439"/>
                  </a:lnTo>
                  <a:cubicBezTo>
                    <a:pt x="512469" y="83318"/>
                    <a:pt x="518843" y="81703"/>
                    <a:pt x="520084" y="83265"/>
                  </a:cubicBezTo>
                  <a:lnTo>
                    <a:pt x="5285012" y="82020"/>
                  </a:lnTo>
                  <a:cubicBezTo>
                    <a:pt x="5302960" y="82020"/>
                    <a:pt x="5317509" y="92762"/>
                    <a:pt x="5317509" y="106013"/>
                  </a:cubicBezTo>
                  <a:lnTo>
                    <a:pt x="5317509" y="279322"/>
                  </a:lnTo>
                  <a:lnTo>
                    <a:pt x="4993401" y="310442"/>
                  </a:lnTo>
                  <a:cubicBezTo>
                    <a:pt x="4412774" y="356440"/>
                    <a:pt x="3610644" y="384890"/>
                    <a:pt x="2724636" y="384890"/>
                  </a:cubicBezTo>
                  <a:cubicBezTo>
                    <a:pt x="2167853" y="385069"/>
                    <a:pt x="1423576" y="372180"/>
                    <a:pt x="931230" y="344517"/>
                  </a:cubicBezTo>
                  <a:lnTo>
                    <a:pt x="546225" y="312456"/>
                  </a:lnTo>
                  <a:lnTo>
                    <a:pt x="539168" y="324088"/>
                  </a:lnTo>
                  <a:cubicBezTo>
                    <a:pt x="482311" y="392983"/>
                    <a:pt x="396264" y="436897"/>
                    <a:pt x="299961" y="436897"/>
                  </a:cubicBezTo>
                  <a:cubicBezTo>
                    <a:pt x="171557" y="436897"/>
                    <a:pt x="61386" y="358828"/>
                    <a:pt x="14327" y="247566"/>
                  </a:cubicBezTo>
                  <a:lnTo>
                    <a:pt x="0" y="201413"/>
                  </a:lnTo>
                  <a:lnTo>
                    <a:pt x="3751" y="189331"/>
                  </a:lnTo>
                  <a:cubicBezTo>
                    <a:pt x="50810" y="78069"/>
                    <a:pt x="160980" y="0"/>
                    <a:pt x="289385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3" name="TextBox 73"/>
            <p:cNvSpPr txBox="1"/>
            <p:nvPr/>
          </p:nvSpPr>
          <p:spPr>
            <a:xfrm>
              <a:off x="4440698" y="5060045"/>
              <a:ext cx="16553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结   束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200" name="Picture 3" descr="\\lianglong\锐普素材库 (H)\png图标\新图标汇总\0124_0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66960">
              <a:off x="3729722" y="5040297"/>
              <a:ext cx="446021" cy="44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" name="TextBox 73"/>
            <p:cNvSpPr txBox="1"/>
            <p:nvPr/>
          </p:nvSpPr>
          <p:spPr>
            <a:xfrm>
              <a:off x="6006849" y="5121600"/>
              <a:ext cx="1186216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THE END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602766" y="1378352"/>
            <a:ext cx="5378267" cy="768514"/>
            <a:chOff x="3603234" y="1378033"/>
            <a:chExt cx="5378967" cy="768336"/>
          </a:xfrm>
        </p:grpSpPr>
        <p:grpSp>
          <p:nvGrpSpPr>
            <p:cNvPr id="85" name="组合 84"/>
            <p:cNvGrpSpPr/>
            <p:nvPr/>
          </p:nvGrpSpPr>
          <p:grpSpPr>
            <a:xfrm>
              <a:off x="3603234" y="1378033"/>
              <a:ext cx="5378967" cy="768336"/>
              <a:chOff x="4134227" y="1378033"/>
              <a:chExt cx="5378967" cy="768336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02" name="任意多边形 101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3" name="组合 82"/>
                <p:cNvGrpSpPr/>
                <p:nvPr/>
              </p:nvGrpSpPr>
              <p:grpSpPr>
                <a:xfrm>
                  <a:off x="4159882" y="1445036"/>
                  <a:ext cx="578187" cy="701333"/>
                  <a:chOff x="4159882" y="1445036"/>
                  <a:chExt cx="578187" cy="701333"/>
                </a:xfrm>
              </p:grpSpPr>
              <p:sp>
                <p:nvSpPr>
                  <p:cNvPr id="60" name="任意多边形 59"/>
                  <p:cNvSpPr/>
                  <p:nvPr/>
                </p:nvSpPr>
                <p:spPr>
                  <a:xfrm>
                    <a:off x="4159882" y="1445036"/>
                    <a:ext cx="578187" cy="701333"/>
                  </a:xfrm>
                  <a:custGeom>
                    <a:avLst/>
                    <a:gdLst>
                      <a:gd name="connsiteX0" fmla="*/ 1012231 w 2024462"/>
                      <a:gd name="connsiteY0" fmla="*/ 0 h 2180458"/>
                      <a:gd name="connsiteX1" fmla="*/ 2024462 w 2024462"/>
                      <a:gd name="connsiteY1" fmla="*/ 1012231 h 2180458"/>
                      <a:gd name="connsiteX2" fmla="*/ 1012231 w 2024462"/>
                      <a:gd name="connsiteY2" fmla="*/ 2024462 h 2180458"/>
                      <a:gd name="connsiteX3" fmla="*/ 910634 w 2024462"/>
                      <a:gd name="connsiteY3" fmla="*/ 2019332 h 2180458"/>
                      <a:gd name="connsiteX4" fmla="*/ 816231 w 2024462"/>
                      <a:gd name="connsiteY4" fmla="*/ 2180458 h 2180458"/>
                      <a:gd name="connsiteX5" fmla="*/ 722208 w 2024462"/>
                      <a:gd name="connsiteY5" fmla="*/ 1981778 h 2180458"/>
                      <a:gd name="connsiteX6" fmla="*/ 711225 w 2024462"/>
                      <a:gd name="connsiteY6" fmla="*/ 1978954 h 2180458"/>
                      <a:gd name="connsiteX7" fmla="*/ 0 w 2024462"/>
                      <a:gd name="connsiteY7" fmla="*/ 1012231 h 2180458"/>
                      <a:gd name="connsiteX8" fmla="*/ 1012231 w 2024462"/>
                      <a:gd name="connsiteY8" fmla="*/ 0 h 2180458"/>
                      <a:gd name="connsiteX0-1" fmla="*/ 1012231 w 2024462"/>
                      <a:gd name="connsiteY0-2" fmla="*/ 0 h 2637658"/>
                      <a:gd name="connsiteX1-3" fmla="*/ 2024462 w 2024462"/>
                      <a:gd name="connsiteY1-4" fmla="*/ 1012231 h 2637658"/>
                      <a:gd name="connsiteX2-5" fmla="*/ 1012231 w 2024462"/>
                      <a:gd name="connsiteY2-6" fmla="*/ 2024462 h 2637658"/>
                      <a:gd name="connsiteX3-7" fmla="*/ 910634 w 2024462"/>
                      <a:gd name="connsiteY3-8" fmla="*/ 2019332 h 2637658"/>
                      <a:gd name="connsiteX4-9" fmla="*/ 790831 w 2024462"/>
                      <a:gd name="connsiteY4-10" fmla="*/ 2637658 h 2637658"/>
                      <a:gd name="connsiteX5-11" fmla="*/ 722208 w 2024462"/>
                      <a:gd name="connsiteY5-12" fmla="*/ 1981778 h 2637658"/>
                      <a:gd name="connsiteX6-13" fmla="*/ 711225 w 2024462"/>
                      <a:gd name="connsiteY6-14" fmla="*/ 1978954 h 2637658"/>
                      <a:gd name="connsiteX7-15" fmla="*/ 0 w 2024462"/>
                      <a:gd name="connsiteY7-16" fmla="*/ 1012231 h 2637658"/>
                      <a:gd name="connsiteX8-17" fmla="*/ 1012231 w 2024462"/>
                      <a:gd name="connsiteY8-18" fmla="*/ 0 h 2637658"/>
                      <a:gd name="connsiteX0-19" fmla="*/ 1012231 w 2024462"/>
                      <a:gd name="connsiteY0-20" fmla="*/ 0 h 2637658"/>
                      <a:gd name="connsiteX1-21" fmla="*/ 2024462 w 2024462"/>
                      <a:gd name="connsiteY1-22" fmla="*/ 1012231 h 2637658"/>
                      <a:gd name="connsiteX2-23" fmla="*/ 1012231 w 2024462"/>
                      <a:gd name="connsiteY2-24" fmla="*/ 2024462 h 2637658"/>
                      <a:gd name="connsiteX3-25" fmla="*/ 999534 w 2024462"/>
                      <a:gd name="connsiteY3-26" fmla="*/ 2032032 h 2637658"/>
                      <a:gd name="connsiteX4-27" fmla="*/ 790831 w 2024462"/>
                      <a:gd name="connsiteY4-28" fmla="*/ 2637658 h 2637658"/>
                      <a:gd name="connsiteX5-29" fmla="*/ 722208 w 2024462"/>
                      <a:gd name="connsiteY5-30" fmla="*/ 1981778 h 2637658"/>
                      <a:gd name="connsiteX6-31" fmla="*/ 711225 w 2024462"/>
                      <a:gd name="connsiteY6-32" fmla="*/ 1978954 h 2637658"/>
                      <a:gd name="connsiteX7-33" fmla="*/ 0 w 2024462"/>
                      <a:gd name="connsiteY7-34" fmla="*/ 1012231 h 2637658"/>
                      <a:gd name="connsiteX8-35" fmla="*/ 1012231 w 2024462"/>
                      <a:gd name="connsiteY8-36" fmla="*/ 0 h 2637658"/>
                      <a:gd name="connsiteX0-37" fmla="*/ 1012231 w 2024462"/>
                      <a:gd name="connsiteY0-38" fmla="*/ 0 h 2455645"/>
                      <a:gd name="connsiteX1-39" fmla="*/ 2024462 w 2024462"/>
                      <a:gd name="connsiteY1-40" fmla="*/ 1012231 h 2455645"/>
                      <a:gd name="connsiteX2-41" fmla="*/ 1012231 w 2024462"/>
                      <a:gd name="connsiteY2-42" fmla="*/ 2024462 h 2455645"/>
                      <a:gd name="connsiteX3-43" fmla="*/ 999534 w 2024462"/>
                      <a:gd name="connsiteY3-44" fmla="*/ 2032032 h 2455645"/>
                      <a:gd name="connsiteX4-45" fmla="*/ 818833 w 2024462"/>
                      <a:gd name="connsiteY4-46" fmla="*/ 2455645 h 2455645"/>
                      <a:gd name="connsiteX5-47" fmla="*/ 722208 w 2024462"/>
                      <a:gd name="connsiteY5-48" fmla="*/ 1981778 h 2455645"/>
                      <a:gd name="connsiteX6-49" fmla="*/ 711225 w 2024462"/>
                      <a:gd name="connsiteY6-50" fmla="*/ 1978954 h 2455645"/>
                      <a:gd name="connsiteX7-51" fmla="*/ 0 w 2024462"/>
                      <a:gd name="connsiteY7-52" fmla="*/ 1012231 h 2455645"/>
                      <a:gd name="connsiteX8-53" fmla="*/ 1012231 w 2024462"/>
                      <a:gd name="connsiteY8-54" fmla="*/ 0 h 245564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</a:cxnLst>
                    <a:rect l="l" t="t" r="r" b="b"/>
                    <a:pathLst>
                      <a:path w="2024462" h="2455645">
                        <a:moveTo>
                          <a:pt x="1012231" y="0"/>
                        </a:moveTo>
                        <a:cubicBezTo>
                          <a:pt x="1571271" y="0"/>
                          <a:pt x="2024462" y="453191"/>
                          <a:pt x="2024462" y="1012231"/>
                        </a:cubicBezTo>
                        <a:cubicBezTo>
                          <a:pt x="2024462" y="1571271"/>
                          <a:pt x="1571271" y="2024462"/>
                          <a:pt x="1012231" y="2024462"/>
                        </a:cubicBezTo>
                        <a:lnTo>
                          <a:pt x="999534" y="2032032"/>
                        </a:lnTo>
                        <a:lnTo>
                          <a:pt x="818833" y="2455645"/>
                        </a:lnTo>
                        <a:lnTo>
                          <a:pt x="722208" y="1981778"/>
                        </a:lnTo>
                        <a:lnTo>
                          <a:pt x="711225" y="1978954"/>
                        </a:lnTo>
                        <a:cubicBezTo>
                          <a:pt x="299177" y="1850794"/>
                          <a:pt x="0" y="1466451"/>
                          <a:pt x="0" y="1012231"/>
                        </a:cubicBezTo>
                        <a:cubicBezTo>
                          <a:pt x="0" y="453191"/>
                          <a:pt x="453191" y="0"/>
                          <a:pt x="101223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rgbClr val="1075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srgbClr val="FF0000"/>
                      </a:solidFill>
                    </a:endParaRPr>
                  </a:p>
                </p:txBody>
              </p:sp>
              <p:pic>
                <p:nvPicPr>
                  <p:cNvPr id="118" name="Picture 6" descr="\\lianglong\锐普素材库 (H)\png图标\新图标汇总\200712119418770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27949" y="1539413"/>
                    <a:ext cx="473940" cy="4738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109" name="任意多边形 108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5" name="TextBox 73"/>
            <p:cNvSpPr txBox="1"/>
            <p:nvPr/>
          </p:nvSpPr>
          <p:spPr>
            <a:xfrm>
              <a:off x="4440699" y="1536074"/>
              <a:ext cx="1701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006847" y="1597629"/>
              <a:ext cx="19682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OVERVIEW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602766" y="2258500"/>
            <a:ext cx="5378267" cy="768514"/>
            <a:chOff x="3603234" y="2257977"/>
            <a:chExt cx="5378967" cy="768336"/>
          </a:xfrm>
        </p:grpSpPr>
        <p:grpSp>
          <p:nvGrpSpPr>
            <p:cNvPr id="116" name="组合 115"/>
            <p:cNvGrpSpPr/>
            <p:nvPr/>
          </p:nvGrpSpPr>
          <p:grpSpPr>
            <a:xfrm>
              <a:off x="3603234" y="2257977"/>
              <a:ext cx="5378967" cy="768336"/>
              <a:chOff x="4134227" y="1378033"/>
              <a:chExt cx="5378967" cy="768336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21" name="任意多边形 120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" name="任意多边形 122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20" name="任意多边形 119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7" name="TextBox 73"/>
            <p:cNvSpPr txBox="1"/>
            <p:nvPr/>
          </p:nvSpPr>
          <p:spPr>
            <a:xfrm>
              <a:off x="4440698" y="2390114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28" name="Picture 5" descr="\\lianglong\锐普素材库 (H)\png图标\新图标汇总\200712119172819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">
              <a:off x="3692495" y="2410498"/>
              <a:ext cx="462541" cy="46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6006848" y="2451669"/>
              <a:ext cx="16433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STATUS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02766" y="3138648"/>
            <a:ext cx="5378267" cy="768514"/>
            <a:chOff x="3603234" y="3137921"/>
            <a:chExt cx="5378967" cy="768336"/>
          </a:xfrm>
        </p:grpSpPr>
        <p:grpSp>
          <p:nvGrpSpPr>
            <p:cNvPr id="174" name="组合 173"/>
            <p:cNvGrpSpPr/>
            <p:nvPr/>
          </p:nvGrpSpPr>
          <p:grpSpPr>
            <a:xfrm>
              <a:off x="3603234" y="3155725"/>
              <a:ext cx="5378966" cy="750532"/>
              <a:chOff x="4134227" y="1395837"/>
              <a:chExt cx="5378966" cy="750532"/>
            </a:xfrm>
          </p:grpSpPr>
          <p:sp>
            <p:nvSpPr>
              <p:cNvPr id="176" name="任意多边形 17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任意多边形 177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659037" y="3137921"/>
              <a:ext cx="5323164" cy="612941"/>
              <a:chOff x="3659037" y="3137921"/>
              <a:chExt cx="5323164" cy="612941"/>
            </a:xfrm>
          </p:grpSpPr>
          <p:sp>
            <p:nvSpPr>
              <p:cNvPr id="175" name="任意多边形 174"/>
              <p:cNvSpPr/>
              <p:nvPr/>
            </p:nvSpPr>
            <p:spPr>
              <a:xfrm>
                <a:off x="3659037" y="3137921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TextBox 73"/>
              <p:cNvSpPr txBox="1"/>
              <p:nvPr/>
            </p:nvSpPr>
            <p:spPr>
              <a:xfrm>
                <a:off x="4440699" y="3289197"/>
                <a:ext cx="17753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2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锐普地图</a:t>
                </a:r>
                <a:endParaRPr lang="zh-CN" altLang="en-US" sz="1600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198" name="Picture 2" descr="\\lianglong\锐普素材库 (H)\png图标\新图标汇总\0124_008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2831" y="3319254"/>
                <a:ext cx="422190" cy="422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" name="矩形 85"/>
              <p:cNvSpPr/>
              <p:nvPr/>
            </p:nvSpPr>
            <p:spPr>
              <a:xfrm>
                <a:off x="6006847" y="3350752"/>
                <a:ext cx="131157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1600" i="1" dirty="0">
                    <a:solidFill>
                      <a:prstClr val="white">
                        <a:alpha val="90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MAP</a:t>
                </a:r>
                <a:endParaRPr lang="zh-CN" altLang="en-US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602766" y="4018795"/>
            <a:ext cx="5378267" cy="768514"/>
            <a:chOff x="3603234" y="4017865"/>
            <a:chExt cx="5378967" cy="768336"/>
          </a:xfrm>
        </p:grpSpPr>
        <p:grpSp>
          <p:nvGrpSpPr>
            <p:cNvPr id="183" name="组合 182"/>
            <p:cNvGrpSpPr/>
            <p:nvPr/>
          </p:nvGrpSpPr>
          <p:grpSpPr>
            <a:xfrm>
              <a:off x="3603234" y="4017865"/>
              <a:ext cx="5378967" cy="768336"/>
              <a:chOff x="4134227" y="1378033"/>
              <a:chExt cx="5378967" cy="768336"/>
            </a:xfrm>
          </p:grpSpPr>
          <p:grpSp>
            <p:nvGrpSpPr>
              <p:cNvPr id="185" name="组合 184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87" name="任意多边形 186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任意多边形 187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86" name="任意多边形 185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4" name="TextBox 73"/>
            <p:cNvSpPr txBox="1"/>
            <p:nvPr/>
          </p:nvSpPr>
          <p:spPr>
            <a:xfrm>
              <a:off x="4440698" y="4154677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锐普社区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99" name="Picture 7" descr="\\lianglong\锐普素材库 (H)\png图标\新图标汇总\20071144461332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956" y="4156844"/>
              <a:ext cx="442509" cy="442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矩形 86"/>
            <p:cNvSpPr/>
            <p:nvPr/>
          </p:nvSpPr>
          <p:spPr>
            <a:xfrm>
              <a:off x="6006848" y="4216232"/>
              <a:ext cx="21323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COMMUNITY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-11665"/>
            <a:ext cx="12190413" cy="418781"/>
            <a:chOff x="0" y="-11662"/>
            <a:chExt cx="12192000" cy="418684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-11662"/>
              <a:ext cx="12192000" cy="418684"/>
              <a:chOff x="0" y="-11662"/>
              <a:chExt cx="12192000" cy="41868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0" y="-11662"/>
                <a:ext cx="12192000" cy="418684"/>
                <a:chOff x="0" y="-11662"/>
                <a:chExt cx="12192000" cy="418684"/>
              </a:xfrm>
            </p:grpSpPr>
            <p:grpSp>
              <p:nvGrpSpPr>
                <p:cNvPr id="81" name="组合 80"/>
                <p:cNvGrpSpPr/>
                <p:nvPr/>
              </p:nvGrpSpPr>
              <p:grpSpPr>
                <a:xfrm>
                  <a:off x="0" y="-11662"/>
                  <a:ext cx="12192000" cy="418684"/>
                  <a:chOff x="0" y="-11664"/>
                  <a:chExt cx="12192000" cy="418684"/>
                </a:xfrm>
              </p:grpSpPr>
              <p:sp>
                <p:nvSpPr>
                  <p:cNvPr id="113" name="Rectangle 14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5893158" y="-5904822"/>
                    <a:ext cx="405683" cy="12192000"/>
                  </a:xfrm>
                  <a:prstGeom prst="rect">
                    <a:avLst/>
                  </a:prstGeom>
                  <a:solidFill>
                    <a:srgbClr val="0070C0"/>
                  </a:solidFill>
                  <a:ln w="12700">
                    <a:noFill/>
                    <a:miter lim="800000"/>
                  </a:ln>
                  <a:effectLst>
                    <a:outerShdw blurRad="88900" dist="6350" dir="5400000" algn="t" rotWithShape="0">
                      <a:prstClr val="black">
                        <a:alpha val="75000"/>
                      </a:prstClr>
                    </a:outerShdw>
                  </a:effectLst>
                </p:spPr>
                <p:txBody>
                  <a:bodyPr wrap="none" lIns="115692" tIns="56831" rIns="115692" bIns="56831" anchor="ctr"/>
                  <a:lstStyle/>
                  <a:p>
                    <a:pPr algn="r" defTabSz="1167765" eaLnBrk="0" hangingPunct="0"/>
                    <a:r>
                      <a: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rPr>
                      <a:t>		</a:t>
                    </a:r>
                    <a:endParaRPr lang="en-US" sz="1065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Arial Narrow" panose="020B0606020202030204" pitchFamily="-108" charset="0"/>
                    </a:endParaRPr>
                  </a:p>
                </p:txBody>
              </p: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576633" y="-1319"/>
                    <a:ext cx="1828430" cy="400407"/>
                    <a:chOff x="687331" y="2113461"/>
                    <a:chExt cx="1552316" cy="542109"/>
                  </a:xfrm>
                  <a:effectLst>
                    <a:outerShdw blurRad="88900" dist="6350" dir="5400000" algn="t" rotWithShape="0">
                      <a:prstClr val="black">
                        <a:alpha val="50000"/>
                      </a:prstClr>
                    </a:outerShdw>
                  </a:effectLst>
                </p:grpSpPr>
                <p:sp>
                  <p:nvSpPr>
                    <p:cNvPr id="133" name="圆角矩形标注 132"/>
                    <p:cNvSpPr/>
                    <p:nvPr/>
                  </p:nvSpPr>
                  <p:spPr>
                    <a:xfrm>
                      <a:off x="687331" y="2114967"/>
                      <a:ext cx="1552169" cy="540603"/>
                    </a:xfrm>
                    <a:prstGeom prst="wedgeRoundRectCallout">
                      <a:avLst>
                        <a:gd name="adj1" fmla="val -25764"/>
                        <a:gd name="adj2" fmla="val 89709"/>
                        <a:gd name="adj3" fmla="val 16667"/>
                      </a:avLst>
                    </a:prstGeom>
                    <a:gradFill flip="none" rotWithShape="1">
                      <a:gsLst>
                        <a:gs pos="0">
                          <a:srgbClr val="00B0F0"/>
                        </a:gs>
                        <a:gs pos="84000">
                          <a:srgbClr val="0070C0">
                            <a:alpha val="97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4" name="任意多边形 133"/>
                    <p:cNvSpPr/>
                    <p:nvPr/>
                  </p:nvSpPr>
                  <p:spPr>
                    <a:xfrm>
                      <a:off x="692227" y="2113461"/>
                      <a:ext cx="1547420" cy="380584"/>
                    </a:xfrm>
                    <a:custGeom>
                      <a:avLst/>
                      <a:gdLst>
                        <a:gd name="connsiteX0" fmla="*/ 90102 w 1545198"/>
                        <a:gd name="connsiteY0" fmla="*/ 0 h 380584"/>
                        <a:gd name="connsiteX1" fmla="*/ 257533 w 1545198"/>
                        <a:gd name="connsiteY1" fmla="*/ 0 h 380584"/>
                        <a:gd name="connsiteX2" fmla="*/ 643833 w 1545198"/>
                        <a:gd name="connsiteY2" fmla="*/ 0 h 380584"/>
                        <a:gd name="connsiteX3" fmla="*/ 1455096 w 1545198"/>
                        <a:gd name="connsiteY3" fmla="*/ 0 h 380584"/>
                        <a:gd name="connsiteX4" fmla="*/ 1545198 w 1545198"/>
                        <a:gd name="connsiteY4" fmla="*/ 90102 h 380584"/>
                        <a:gd name="connsiteX5" fmla="*/ 1545198 w 1545198"/>
                        <a:gd name="connsiteY5" fmla="*/ 223274 h 380584"/>
                        <a:gd name="connsiteX6" fmla="*/ 1481202 w 1545198"/>
                        <a:gd name="connsiteY6" fmla="*/ 260985 h 380584"/>
                        <a:gd name="connsiteX7" fmla="*/ 777933 w 1545198"/>
                        <a:gd name="connsiteY7" fmla="*/ 380584 h 380584"/>
                        <a:gd name="connsiteX8" fmla="*/ 74664 w 1545198"/>
                        <a:gd name="connsiteY8" fmla="*/ 260985 h 380584"/>
                        <a:gd name="connsiteX9" fmla="*/ 0 w 1545198"/>
                        <a:gd name="connsiteY9" fmla="*/ 216988 h 380584"/>
                        <a:gd name="connsiteX10" fmla="*/ 0 w 1545198"/>
                        <a:gd name="connsiteY10" fmla="*/ 90102 h 380584"/>
                        <a:gd name="connsiteX11" fmla="*/ 90102 w 1545198"/>
                        <a:gd name="connsiteY11" fmla="*/ 0 h 380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45198" h="380584">
                          <a:moveTo>
                            <a:pt x="90102" y="0"/>
                          </a:moveTo>
                          <a:lnTo>
                            <a:pt x="257533" y="0"/>
                          </a:lnTo>
                          <a:lnTo>
                            <a:pt x="643833" y="0"/>
                          </a:lnTo>
                          <a:lnTo>
                            <a:pt x="1455096" y="0"/>
                          </a:lnTo>
                          <a:cubicBezTo>
                            <a:pt x="1504858" y="0"/>
                            <a:pt x="1545198" y="40340"/>
                            <a:pt x="1545198" y="90102"/>
                          </a:cubicBezTo>
                          <a:lnTo>
                            <a:pt x="1545198" y="223274"/>
                          </a:lnTo>
                          <a:lnTo>
                            <a:pt x="1481202" y="260985"/>
                          </a:lnTo>
                          <a:cubicBezTo>
                            <a:pt x="1328790" y="333143"/>
                            <a:pt x="1070683" y="380584"/>
                            <a:pt x="777933" y="380584"/>
                          </a:cubicBezTo>
                          <a:cubicBezTo>
                            <a:pt x="485183" y="380584"/>
                            <a:pt x="227076" y="333143"/>
                            <a:pt x="74664" y="260985"/>
                          </a:cubicBezTo>
                          <a:lnTo>
                            <a:pt x="0" y="216988"/>
                          </a:lnTo>
                          <a:lnTo>
                            <a:pt x="0" y="90102"/>
                          </a:lnTo>
                          <a:cubicBezTo>
                            <a:pt x="0" y="40340"/>
                            <a:pt x="40340" y="0"/>
                            <a:pt x="90102" y="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13000"/>
                          </a:schemeClr>
                        </a:gs>
                      </a:gsLst>
                      <a:lin ang="5400000" scaled="0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pic>
                <p:nvPicPr>
                  <p:cNvPr id="124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1"/>
                  <a:srcRect/>
                  <a:stretch>
                    <a:fillRect/>
                  </a:stretch>
                </p:blipFill>
                <p:spPr bwMode="auto">
                  <a:xfrm>
                    <a:off x="131035" y="82926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26" name="TextBox 73"/>
                  <p:cNvSpPr txBox="1"/>
                  <p:nvPr/>
                </p:nvSpPr>
                <p:spPr>
                  <a:xfrm>
                    <a:off x="1109651" y="6910"/>
                    <a:ext cx="7681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目录</a:t>
                    </a:r>
                    <a:endPara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7" name="TextBox 73"/>
                  <p:cNvSpPr txBox="1"/>
                  <p:nvPr/>
                </p:nvSpPr>
                <p:spPr>
                  <a:xfrm>
                    <a:off x="2934392" y="4895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锐普概况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9" name="TextBox 73"/>
                  <p:cNvSpPr txBox="1"/>
                  <p:nvPr/>
                </p:nvSpPr>
                <p:spPr>
                  <a:xfrm>
                    <a:off x="9361923" y="53077"/>
                    <a:ext cx="104547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锐普社区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0" name="TextBox 73"/>
                  <p:cNvSpPr txBox="1"/>
                  <p:nvPr/>
                </p:nvSpPr>
                <p:spPr>
                  <a:xfrm>
                    <a:off x="7193064" y="5307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锐普地图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2" name="TextBox 73"/>
                  <p:cNvSpPr txBox="1"/>
                  <p:nvPr/>
                </p:nvSpPr>
                <p:spPr>
                  <a:xfrm>
                    <a:off x="11389670" y="53077"/>
                    <a:ext cx="6142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结束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</p:grpSp>
            <p:sp>
              <p:nvSpPr>
                <p:cNvPr id="82" name="Action Button: Forward or Next 23">
                  <a:hlinkClick r:id="" action="ppaction://noaction" highlightClick="1"/>
                </p:cNvPr>
                <p:cNvSpPr/>
                <p:nvPr/>
              </p:nvSpPr>
              <p:spPr>
                <a:xfrm>
                  <a:off x="2329229" y="66933"/>
                  <a:ext cx="23897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Action Button: Forward or Next 25">
                  <a:hlinkClick r:id="" action="ppaction://noaction" highlightClick="1"/>
                </p:cNvPr>
                <p:cNvSpPr/>
                <p:nvPr/>
              </p:nvSpPr>
              <p:spPr>
                <a:xfrm>
                  <a:off x="7123480" y="-1317"/>
                  <a:ext cx="2406649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Action Button: Forward or Next 26">
                  <a:hlinkClick r:id="" action="ppaction://noaction" highlightClick="1"/>
                </p:cNvPr>
                <p:cNvSpPr/>
                <p:nvPr/>
              </p:nvSpPr>
              <p:spPr>
                <a:xfrm>
                  <a:off x="9513196" y="-1317"/>
                  <a:ext cx="25040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436532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11" name="直接连接符 110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接连接符 111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3" name="组合 92"/>
                <p:cNvGrpSpPr/>
                <p:nvPr/>
              </p:nvGrpSpPr>
              <p:grpSpPr>
                <a:xfrm>
                  <a:off x="660976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7" name="直接连接符 106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接连接符 107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组合 93"/>
                <p:cNvGrpSpPr/>
                <p:nvPr/>
              </p:nvGrpSpPr>
              <p:grpSpPr>
                <a:xfrm>
                  <a:off x="88195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5" name="直接连接符 104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接连接符 105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组合 94"/>
                <p:cNvGrpSpPr/>
                <p:nvPr/>
              </p:nvGrpSpPr>
              <p:grpSpPr>
                <a:xfrm>
                  <a:off x="108971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3" name="直接连接符 102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接连接符 103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组合 95"/>
                <p:cNvGrpSpPr/>
                <p:nvPr/>
              </p:nvGrpSpPr>
              <p:grpSpPr>
                <a:xfrm>
                  <a:off x="2415348" y="110472"/>
                  <a:ext cx="1969955" cy="225484"/>
                  <a:chOff x="2329229" y="842300"/>
                  <a:chExt cx="1969955" cy="288000"/>
                </a:xfrm>
              </p:grpSpPr>
              <p:cxnSp>
                <p:nvCxnSpPr>
                  <p:cNvPr id="100" name="直接连接符 99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接连接符 100"/>
                  <p:cNvCxnSpPr/>
                  <p:nvPr/>
                </p:nvCxnSpPr>
                <p:spPr>
                  <a:xfrm>
                    <a:off x="4299184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组合 96"/>
                <p:cNvGrpSpPr/>
                <p:nvPr/>
              </p:nvGrpSpPr>
              <p:grpSpPr>
                <a:xfrm>
                  <a:off x="581748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98" name="直接连接符 97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连接符 98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35" name="直接连接符 134"/>
              <p:cNvCxnSpPr/>
              <p:nvPr/>
            </p:nvCxnSpPr>
            <p:spPr>
              <a:xfrm>
                <a:off x="2425590" y="110472"/>
                <a:ext cx="0" cy="225484"/>
              </a:xfrm>
              <a:prstGeom prst="line">
                <a:avLst/>
              </a:prstGeom>
              <a:ln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TextBox 73"/>
            <p:cNvSpPr txBox="1"/>
            <p:nvPr/>
          </p:nvSpPr>
          <p:spPr>
            <a:xfrm>
              <a:off x="5025007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02766" y="4898941"/>
            <a:ext cx="5378267" cy="768514"/>
            <a:chOff x="3603234" y="4897807"/>
            <a:chExt cx="5378967" cy="768336"/>
          </a:xfrm>
        </p:grpSpPr>
        <p:grpSp>
          <p:nvGrpSpPr>
            <p:cNvPr id="194" name="组合 193"/>
            <p:cNvGrpSpPr/>
            <p:nvPr/>
          </p:nvGrpSpPr>
          <p:grpSpPr>
            <a:xfrm>
              <a:off x="3603234" y="4915611"/>
              <a:ext cx="5378966" cy="750532"/>
              <a:chOff x="4134227" y="1395837"/>
              <a:chExt cx="5378966" cy="750532"/>
            </a:xfrm>
          </p:grpSpPr>
          <p:sp>
            <p:nvSpPr>
              <p:cNvPr id="196" name="任意多边形 19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任意多边形 196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95" name="任意多边形 194"/>
            <p:cNvSpPr/>
            <p:nvPr/>
          </p:nvSpPr>
          <p:spPr>
            <a:xfrm>
              <a:off x="3659037" y="4897807"/>
              <a:ext cx="5323164" cy="439275"/>
            </a:xfrm>
            <a:custGeom>
              <a:avLst/>
              <a:gdLst>
                <a:gd name="connsiteX0" fmla="*/ 289385 w 5317509"/>
                <a:gd name="connsiteY0" fmla="*/ 0 h 436897"/>
                <a:gd name="connsiteX1" fmla="*/ 462706 w 5317509"/>
                <a:gd name="connsiteY1" fmla="*/ 52942 h 436897"/>
                <a:gd name="connsiteX2" fmla="*/ 501529 w 5317509"/>
                <a:gd name="connsiteY2" fmla="*/ 88219 h 436897"/>
                <a:gd name="connsiteX3" fmla="*/ 502982 w 5317509"/>
                <a:gd name="connsiteY3" fmla="*/ 87439 h 436897"/>
                <a:gd name="connsiteX4" fmla="*/ 520084 w 5317509"/>
                <a:gd name="connsiteY4" fmla="*/ 83265 h 436897"/>
                <a:gd name="connsiteX5" fmla="*/ 5285012 w 5317509"/>
                <a:gd name="connsiteY5" fmla="*/ 82020 h 436897"/>
                <a:gd name="connsiteX6" fmla="*/ 5317509 w 5317509"/>
                <a:gd name="connsiteY6" fmla="*/ 106013 h 436897"/>
                <a:gd name="connsiteX7" fmla="*/ 5317509 w 5317509"/>
                <a:gd name="connsiteY7" fmla="*/ 279322 h 436897"/>
                <a:gd name="connsiteX8" fmla="*/ 4993401 w 5317509"/>
                <a:gd name="connsiteY8" fmla="*/ 310442 h 436897"/>
                <a:gd name="connsiteX9" fmla="*/ 2724636 w 5317509"/>
                <a:gd name="connsiteY9" fmla="*/ 384890 h 436897"/>
                <a:gd name="connsiteX10" fmla="*/ 931230 w 5317509"/>
                <a:gd name="connsiteY10" fmla="*/ 344517 h 436897"/>
                <a:gd name="connsiteX11" fmla="*/ 546225 w 5317509"/>
                <a:gd name="connsiteY11" fmla="*/ 312456 h 436897"/>
                <a:gd name="connsiteX12" fmla="*/ 539168 w 5317509"/>
                <a:gd name="connsiteY12" fmla="*/ 324088 h 436897"/>
                <a:gd name="connsiteX13" fmla="*/ 299961 w 5317509"/>
                <a:gd name="connsiteY13" fmla="*/ 436897 h 436897"/>
                <a:gd name="connsiteX14" fmla="*/ 14327 w 5317509"/>
                <a:gd name="connsiteY14" fmla="*/ 247566 h 436897"/>
                <a:gd name="connsiteX15" fmla="*/ 0 w 5317509"/>
                <a:gd name="connsiteY15" fmla="*/ 201413 h 436897"/>
                <a:gd name="connsiteX16" fmla="*/ 3751 w 5317509"/>
                <a:gd name="connsiteY16" fmla="*/ 189331 h 436897"/>
                <a:gd name="connsiteX17" fmla="*/ 289385 w 5317509"/>
                <a:gd name="connsiteY17" fmla="*/ 0 h 43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7509" h="436897">
                  <a:moveTo>
                    <a:pt x="289385" y="0"/>
                  </a:moveTo>
                  <a:cubicBezTo>
                    <a:pt x="353587" y="0"/>
                    <a:pt x="413230" y="19517"/>
                    <a:pt x="462706" y="52942"/>
                  </a:cubicBezTo>
                  <a:lnTo>
                    <a:pt x="501529" y="88219"/>
                  </a:lnTo>
                  <a:lnTo>
                    <a:pt x="502982" y="87439"/>
                  </a:lnTo>
                  <a:cubicBezTo>
                    <a:pt x="512469" y="83318"/>
                    <a:pt x="518843" y="81703"/>
                    <a:pt x="520084" y="83265"/>
                  </a:cubicBezTo>
                  <a:lnTo>
                    <a:pt x="5285012" y="82020"/>
                  </a:lnTo>
                  <a:cubicBezTo>
                    <a:pt x="5302960" y="82020"/>
                    <a:pt x="5317509" y="92762"/>
                    <a:pt x="5317509" y="106013"/>
                  </a:cubicBezTo>
                  <a:lnTo>
                    <a:pt x="5317509" y="279322"/>
                  </a:lnTo>
                  <a:lnTo>
                    <a:pt x="4993401" y="310442"/>
                  </a:lnTo>
                  <a:cubicBezTo>
                    <a:pt x="4412774" y="356440"/>
                    <a:pt x="3610644" y="384890"/>
                    <a:pt x="2724636" y="384890"/>
                  </a:cubicBezTo>
                  <a:cubicBezTo>
                    <a:pt x="2167853" y="385069"/>
                    <a:pt x="1423576" y="372180"/>
                    <a:pt x="931230" y="344517"/>
                  </a:cubicBezTo>
                  <a:lnTo>
                    <a:pt x="546225" y="312456"/>
                  </a:lnTo>
                  <a:lnTo>
                    <a:pt x="539168" y="324088"/>
                  </a:lnTo>
                  <a:cubicBezTo>
                    <a:pt x="482311" y="392983"/>
                    <a:pt x="396264" y="436897"/>
                    <a:pt x="299961" y="436897"/>
                  </a:cubicBezTo>
                  <a:cubicBezTo>
                    <a:pt x="171557" y="436897"/>
                    <a:pt x="61386" y="358828"/>
                    <a:pt x="14327" y="247566"/>
                  </a:cubicBezTo>
                  <a:lnTo>
                    <a:pt x="0" y="201413"/>
                  </a:lnTo>
                  <a:lnTo>
                    <a:pt x="3751" y="189331"/>
                  </a:lnTo>
                  <a:cubicBezTo>
                    <a:pt x="50810" y="78069"/>
                    <a:pt x="160980" y="0"/>
                    <a:pt x="289385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3" name="TextBox 73"/>
            <p:cNvSpPr txBox="1"/>
            <p:nvPr/>
          </p:nvSpPr>
          <p:spPr>
            <a:xfrm>
              <a:off x="4440698" y="5060045"/>
              <a:ext cx="16553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结   束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200" name="Picture 3" descr="\\lianglong\锐普素材库 (H)\png图标\新图标汇总\0124_0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66960">
              <a:off x="3729722" y="5040297"/>
              <a:ext cx="446021" cy="44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" name="TextBox 73"/>
            <p:cNvSpPr txBox="1"/>
            <p:nvPr/>
          </p:nvSpPr>
          <p:spPr>
            <a:xfrm>
              <a:off x="6006849" y="5121600"/>
              <a:ext cx="1186216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THE END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602766" y="1378352"/>
            <a:ext cx="5378267" cy="768514"/>
            <a:chOff x="3603234" y="1378033"/>
            <a:chExt cx="5378967" cy="768336"/>
          </a:xfrm>
        </p:grpSpPr>
        <p:grpSp>
          <p:nvGrpSpPr>
            <p:cNvPr id="85" name="组合 84"/>
            <p:cNvGrpSpPr/>
            <p:nvPr/>
          </p:nvGrpSpPr>
          <p:grpSpPr>
            <a:xfrm>
              <a:off x="3603234" y="1378033"/>
              <a:ext cx="5378967" cy="768336"/>
              <a:chOff x="4134227" y="1378033"/>
              <a:chExt cx="5378967" cy="768336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02" name="任意多边形 101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3" name="组合 82"/>
                <p:cNvGrpSpPr/>
                <p:nvPr/>
              </p:nvGrpSpPr>
              <p:grpSpPr>
                <a:xfrm>
                  <a:off x="4159882" y="1445036"/>
                  <a:ext cx="578187" cy="701333"/>
                  <a:chOff x="4159882" y="1445036"/>
                  <a:chExt cx="578187" cy="701333"/>
                </a:xfrm>
              </p:grpSpPr>
              <p:sp>
                <p:nvSpPr>
                  <p:cNvPr id="60" name="任意多边形 59"/>
                  <p:cNvSpPr/>
                  <p:nvPr/>
                </p:nvSpPr>
                <p:spPr>
                  <a:xfrm>
                    <a:off x="4159882" y="1445036"/>
                    <a:ext cx="578187" cy="701333"/>
                  </a:xfrm>
                  <a:custGeom>
                    <a:avLst/>
                    <a:gdLst>
                      <a:gd name="connsiteX0" fmla="*/ 1012231 w 2024462"/>
                      <a:gd name="connsiteY0" fmla="*/ 0 h 2180458"/>
                      <a:gd name="connsiteX1" fmla="*/ 2024462 w 2024462"/>
                      <a:gd name="connsiteY1" fmla="*/ 1012231 h 2180458"/>
                      <a:gd name="connsiteX2" fmla="*/ 1012231 w 2024462"/>
                      <a:gd name="connsiteY2" fmla="*/ 2024462 h 2180458"/>
                      <a:gd name="connsiteX3" fmla="*/ 910634 w 2024462"/>
                      <a:gd name="connsiteY3" fmla="*/ 2019332 h 2180458"/>
                      <a:gd name="connsiteX4" fmla="*/ 816231 w 2024462"/>
                      <a:gd name="connsiteY4" fmla="*/ 2180458 h 2180458"/>
                      <a:gd name="connsiteX5" fmla="*/ 722208 w 2024462"/>
                      <a:gd name="connsiteY5" fmla="*/ 1981778 h 2180458"/>
                      <a:gd name="connsiteX6" fmla="*/ 711225 w 2024462"/>
                      <a:gd name="connsiteY6" fmla="*/ 1978954 h 2180458"/>
                      <a:gd name="connsiteX7" fmla="*/ 0 w 2024462"/>
                      <a:gd name="connsiteY7" fmla="*/ 1012231 h 2180458"/>
                      <a:gd name="connsiteX8" fmla="*/ 1012231 w 2024462"/>
                      <a:gd name="connsiteY8" fmla="*/ 0 h 2180458"/>
                      <a:gd name="connsiteX0-1" fmla="*/ 1012231 w 2024462"/>
                      <a:gd name="connsiteY0-2" fmla="*/ 0 h 2637658"/>
                      <a:gd name="connsiteX1-3" fmla="*/ 2024462 w 2024462"/>
                      <a:gd name="connsiteY1-4" fmla="*/ 1012231 h 2637658"/>
                      <a:gd name="connsiteX2-5" fmla="*/ 1012231 w 2024462"/>
                      <a:gd name="connsiteY2-6" fmla="*/ 2024462 h 2637658"/>
                      <a:gd name="connsiteX3-7" fmla="*/ 910634 w 2024462"/>
                      <a:gd name="connsiteY3-8" fmla="*/ 2019332 h 2637658"/>
                      <a:gd name="connsiteX4-9" fmla="*/ 790831 w 2024462"/>
                      <a:gd name="connsiteY4-10" fmla="*/ 2637658 h 2637658"/>
                      <a:gd name="connsiteX5-11" fmla="*/ 722208 w 2024462"/>
                      <a:gd name="connsiteY5-12" fmla="*/ 1981778 h 2637658"/>
                      <a:gd name="connsiteX6-13" fmla="*/ 711225 w 2024462"/>
                      <a:gd name="connsiteY6-14" fmla="*/ 1978954 h 2637658"/>
                      <a:gd name="connsiteX7-15" fmla="*/ 0 w 2024462"/>
                      <a:gd name="connsiteY7-16" fmla="*/ 1012231 h 2637658"/>
                      <a:gd name="connsiteX8-17" fmla="*/ 1012231 w 2024462"/>
                      <a:gd name="connsiteY8-18" fmla="*/ 0 h 2637658"/>
                      <a:gd name="connsiteX0-19" fmla="*/ 1012231 w 2024462"/>
                      <a:gd name="connsiteY0-20" fmla="*/ 0 h 2637658"/>
                      <a:gd name="connsiteX1-21" fmla="*/ 2024462 w 2024462"/>
                      <a:gd name="connsiteY1-22" fmla="*/ 1012231 h 2637658"/>
                      <a:gd name="connsiteX2-23" fmla="*/ 1012231 w 2024462"/>
                      <a:gd name="connsiteY2-24" fmla="*/ 2024462 h 2637658"/>
                      <a:gd name="connsiteX3-25" fmla="*/ 999534 w 2024462"/>
                      <a:gd name="connsiteY3-26" fmla="*/ 2032032 h 2637658"/>
                      <a:gd name="connsiteX4-27" fmla="*/ 790831 w 2024462"/>
                      <a:gd name="connsiteY4-28" fmla="*/ 2637658 h 2637658"/>
                      <a:gd name="connsiteX5-29" fmla="*/ 722208 w 2024462"/>
                      <a:gd name="connsiteY5-30" fmla="*/ 1981778 h 2637658"/>
                      <a:gd name="connsiteX6-31" fmla="*/ 711225 w 2024462"/>
                      <a:gd name="connsiteY6-32" fmla="*/ 1978954 h 2637658"/>
                      <a:gd name="connsiteX7-33" fmla="*/ 0 w 2024462"/>
                      <a:gd name="connsiteY7-34" fmla="*/ 1012231 h 2637658"/>
                      <a:gd name="connsiteX8-35" fmla="*/ 1012231 w 2024462"/>
                      <a:gd name="connsiteY8-36" fmla="*/ 0 h 2637658"/>
                      <a:gd name="connsiteX0-37" fmla="*/ 1012231 w 2024462"/>
                      <a:gd name="connsiteY0-38" fmla="*/ 0 h 2455645"/>
                      <a:gd name="connsiteX1-39" fmla="*/ 2024462 w 2024462"/>
                      <a:gd name="connsiteY1-40" fmla="*/ 1012231 h 2455645"/>
                      <a:gd name="connsiteX2-41" fmla="*/ 1012231 w 2024462"/>
                      <a:gd name="connsiteY2-42" fmla="*/ 2024462 h 2455645"/>
                      <a:gd name="connsiteX3-43" fmla="*/ 999534 w 2024462"/>
                      <a:gd name="connsiteY3-44" fmla="*/ 2032032 h 2455645"/>
                      <a:gd name="connsiteX4-45" fmla="*/ 818833 w 2024462"/>
                      <a:gd name="connsiteY4-46" fmla="*/ 2455645 h 2455645"/>
                      <a:gd name="connsiteX5-47" fmla="*/ 722208 w 2024462"/>
                      <a:gd name="connsiteY5-48" fmla="*/ 1981778 h 2455645"/>
                      <a:gd name="connsiteX6-49" fmla="*/ 711225 w 2024462"/>
                      <a:gd name="connsiteY6-50" fmla="*/ 1978954 h 2455645"/>
                      <a:gd name="connsiteX7-51" fmla="*/ 0 w 2024462"/>
                      <a:gd name="connsiteY7-52" fmla="*/ 1012231 h 2455645"/>
                      <a:gd name="connsiteX8-53" fmla="*/ 1012231 w 2024462"/>
                      <a:gd name="connsiteY8-54" fmla="*/ 0 h 245564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</a:cxnLst>
                    <a:rect l="l" t="t" r="r" b="b"/>
                    <a:pathLst>
                      <a:path w="2024462" h="2455645">
                        <a:moveTo>
                          <a:pt x="1012231" y="0"/>
                        </a:moveTo>
                        <a:cubicBezTo>
                          <a:pt x="1571271" y="0"/>
                          <a:pt x="2024462" y="453191"/>
                          <a:pt x="2024462" y="1012231"/>
                        </a:cubicBezTo>
                        <a:cubicBezTo>
                          <a:pt x="2024462" y="1571271"/>
                          <a:pt x="1571271" y="2024462"/>
                          <a:pt x="1012231" y="2024462"/>
                        </a:cubicBezTo>
                        <a:lnTo>
                          <a:pt x="999534" y="2032032"/>
                        </a:lnTo>
                        <a:lnTo>
                          <a:pt x="818833" y="2455645"/>
                        </a:lnTo>
                        <a:lnTo>
                          <a:pt x="722208" y="1981778"/>
                        </a:lnTo>
                        <a:lnTo>
                          <a:pt x="711225" y="1978954"/>
                        </a:lnTo>
                        <a:cubicBezTo>
                          <a:pt x="299177" y="1850794"/>
                          <a:pt x="0" y="1466451"/>
                          <a:pt x="0" y="1012231"/>
                        </a:cubicBezTo>
                        <a:cubicBezTo>
                          <a:pt x="0" y="453191"/>
                          <a:pt x="453191" y="0"/>
                          <a:pt x="101223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rgbClr val="1075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srgbClr val="FF0000"/>
                      </a:solidFill>
                    </a:endParaRPr>
                  </a:p>
                </p:txBody>
              </p:sp>
              <p:pic>
                <p:nvPicPr>
                  <p:cNvPr id="118" name="Picture 6" descr="\\lianglong\锐普素材库 (H)\png图标\新图标汇总\200712119418770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27949" y="1539413"/>
                    <a:ext cx="473940" cy="4738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109" name="任意多边形 108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5" name="TextBox 73"/>
            <p:cNvSpPr txBox="1"/>
            <p:nvPr/>
          </p:nvSpPr>
          <p:spPr>
            <a:xfrm>
              <a:off x="4440699" y="1536074"/>
              <a:ext cx="1701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006847" y="1597629"/>
              <a:ext cx="19682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OVERVIEW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602766" y="2258500"/>
            <a:ext cx="5378267" cy="768514"/>
            <a:chOff x="3603234" y="2257977"/>
            <a:chExt cx="5378967" cy="768336"/>
          </a:xfrm>
        </p:grpSpPr>
        <p:grpSp>
          <p:nvGrpSpPr>
            <p:cNvPr id="116" name="组合 115"/>
            <p:cNvGrpSpPr/>
            <p:nvPr/>
          </p:nvGrpSpPr>
          <p:grpSpPr>
            <a:xfrm>
              <a:off x="3603234" y="2257977"/>
              <a:ext cx="5378967" cy="768336"/>
              <a:chOff x="4134227" y="1378033"/>
              <a:chExt cx="5378967" cy="768336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21" name="任意多边形 120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" name="任意多边形 122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20" name="任意多边形 119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7" name="TextBox 73"/>
            <p:cNvSpPr txBox="1"/>
            <p:nvPr/>
          </p:nvSpPr>
          <p:spPr>
            <a:xfrm>
              <a:off x="4440698" y="2390114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28" name="Picture 5" descr="\\lianglong\锐普素材库 (H)\png图标\新图标汇总\200712119172819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">
              <a:off x="3692495" y="2410498"/>
              <a:ext cx="462541" cy="46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6006848" y="2451669"/>
              <a:ext cx="16433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STATUS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02766" y="3138648"/>
            <a:ext cx="5378267" cy="768514"/>
            <a:chOff x="3603234" y="3137921"/>
            <a:chExt cx="5378967" cy="768336"/>
          </a:xfrm>
        </p:grpSpPr>
        <p:grpSp>
          <p:nvGrpSpPr>
            <p:cNvPr id="174" name="组合 173"/>
            <p:cNvGrpSpPr/>
            <p:nvPr/>
          </p:nvGrpSpPr>
          <p:grpSpPr>
            <a:xfrm>
              <a:off x="3603234" y="3155725"/>
              <a:ext cx="5378966" cy="750532"/>
              <a:chOff x="4134227" y="1395837"/>
              <a:chExt cx="5378966" cy="750532"/>
            </a:xfrm>
          </p:grpSpPr>
          <p:sp>
            <p:nvSpPr>
              <p:cNvPr id="176" name="任意多边形 17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任意多边形 177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659037" y="3137921"/>
              <a:ext cx="5323164" cy="612941"/>
              <a:chOff x="3659037" y="3137921"/>
              <a:chExt cx="5323164" cy="612941"/>
            </a:xfrm>
          </p:grpSpPr>
          <p:sp>
            <p:nvSpPr>
              <p:cNvPr id="175" name="任意多边形 174"/>
              <p:cNvSpPr/>
              <p:nvPr/>
            </p:nvSpPr>
            <p:spPr>
              <a:xfrm>
                <a:off x="3659037" y="3137921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TextBox 73"/>
              <p:cNvSpPr txBox="1"/>
              <p:nvPr/>
            </p:nvSpPr>
            <p:spPr>
              <a:xfrm>
                <a:off x="4440699" y="3289197"/>
                <a:ext cx="17753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2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锐普地图</a:t>
                </a:r>
                <a:endParaRPr lang="zh-CN" altLang="en-US" sz="1600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198" name="Picture 2" descr="\\lianglong\锐普素材库 (H)\png图标\新图标汇总\0124_008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2831" y="3319254"/>
                <a:ext cx="422190" cy="422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" name="矩形 85"/>
              <p:cNvSpPr/>
              <p:nvPr/>
            </p:nvSpPr>
            <p:spPr>
              <a:xfrm>
                <a:off x="6006847" y="3350752"/>
                <a:ext cx="131157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1600" i="1" dirty="0">
                    <a:solidFill>
                      <a:prstClr val="white">
                        <a:alpha val="90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MAP</a:t>
                </a:r>
                <a:endParaRPr lang="zh-CN" altLang="en-US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602766" y="4018795"/>
            <a:ext cx="5378267" cy="768514"/>
            <a:chOff x="3603234" y="4017865"/>
            <a:chExt cx="5378967" cy="768336"/>
          </a:xfrm>
        </p:grpSpPr>
        <p:grpSp>
          <p:nvGrpSpPr>
            <p:cNvPr id="183" name="组合 182"/>
            <p:cNvGrpSpPr/>
            <p:nvPr/>
          </p:nvGrpSpPr>
          <p:grpSpPr>
            <a:xfrm>
              <a:off x="3603234" y="4017865"/>
              <a:ext cx="5378967" cy="768336"/>
              <a:chOff x="4134227" y="1378033"/>
              <a:chExt cx="5378967" cy="768336"/>
            </a:xfrm>
          </p:grpSpPr>
          <p:grpSp>
            <p:nvGrpSpPr>
              <p:cNvPr id="185" name="组合 184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87" name="任意多边形 186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任意多边形 187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86" name="任意多边形 185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4" name="TextBox 73"/>
            <p:cNvSpPr txBox="1"/>
            <p:nvPr/>
          </p:nvSpPr>
          <p:spPr>
            <a:xfrm>
              <a:off x="4440698" y="4154677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锐普社区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99" name="Picture 7" descr="\\lianglong\锐普素材库 (H)\png图标\新图标汇总\20071144461332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956" y="4156844"/>
              <a:ext cx="442509" cy="442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矩形 86"/>
            <p:cNvSpPr/>
            <p:nvPr/>
          </p:nvSpPr>
          <p:spPr>
            <a:xfrm>
              <a:off x="6006848" y="4216232"/>
              <a:ext cx="21323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COMMUNITY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reeform 38"/>
          <p:cNvSpPr/>
          <p:nvPr/>
        </p:nvSpPr>
        <p:spPr bwMode="auto">
          <a:xfrm>
            <a:off x="4274047" y="1201676"/>
            <a:ext cx="1823991" cy="409698"/>
          </a:xfrm>
          <a:custGeom>
            <a:avLst/>
            <a:gdLst>
              <a:gd name="T0" fmla="*/ 393 w 406"/>
              <a:gd name="T1" fmla="*/ 125 h 125"/>
              <a:gd name="T2" fmla="*/ 391 w 406"/>
              <a:gd name="T3" fmla="*/ 124 h 125"/>
              <a:gd name="T4" fmla="*/ 401 w 406"/>
              <a:gd name="T5" fmla="*/ 3 h 125"/>
              <a:gd name="T6" fmla="*/ 2 w 406"/>
              <a:gd name="T7" fmla="*/ 3 h 125"/>
              <a:gd name="T8" fmla="*/ 0 w 406"/>
              <a:gd name="T9" fmla="*/ 1 h 125"/>
              <a:gd name="T10" fmla="*/ 2 w 406"/>
              <a:gd name="T11" fmla="*/ 0 h 125"/>
              <a:gd name="T12" fmla="*/ 404 w 406"/>
              <a:gd name="T13" fmla="*/ 0 h 125"/>
              <a:gd name="T14" fmla="*/ 405 w 406"/>
              <a:gd name="T15" fmla="*/ 1 h 125"/>
              <a:gd name="T16" fmla="*/ 405 w 406"/>
              <a:gd name="T17" fmla="*/ 2 h 125"/>
              <a:gd name="T18" fmla="*/ 394 w 406"/>
              <a:gd name="T19" fmla="*/ 123 h 125"/>
              <a:gd name="T20" fmla="*/ 393 w 406"/>
              <a:gd name="T21" fmla="*/ 125 h 125"/>
              <a:gd name="T22" fmla="*/ 393 w 406"/>
              <a:gd name="T23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06" h="125">
                <a:moveTo>
                  <a:pt x="393" y="125"/>
                </a:moveTo>
                <a:cubicBezTo>
                  <a:pt x="392" y="125"/>
                  <a:pt x="392" y="125"/>
                  <a:pt x="391" y="124"/>
                </a:cubicBezTo>
                <a:cubicBezTo>
                  <a:pt x="374" y="65"/>
                  <a:pt x="396" y="14"/>
                  <a:pt x="401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2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404" y="0"/>
                  <a:pt x="404" y="0"/>
                  <a:pt x="404" y="0"/>
                </a:cubicBezTo>
                <a:cubicBezTo>
                  <a:pt x="404" y="0"/>
                  <a:pt x="405" y="0"/>
                  <a:pt x="405" y="1"/>
                </a:cubicBezTo>
                <a:cubicBezTo>
                  <a:pt x="406" y="1"/>
                  <a:pt x="406" y="2"/>
                  <a:pt x="405" y="2"/>
                </a:cubicBezTo>
                <a:cubicBezTo>
                  <a:pt x="405" y="3"/>
                  <a:pt x="375" y="58"/>
                  <a:pt x="394" y="123"/>
                </a:cubicBezTo>
                <a:cubicBezTo>
                  <a:pt x="395" y="124"/>
                  <a:pt x="394" y="125"/>
                  <a:pt x="393" y="125"/>
                </a:cubicBezTo>
                <a:cubicBezTo>
                  <a:pt x="393" y="125"/>
                  <a:pt x="393" y="125"/>
                  <a:pt x="393" y="12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91" name="Freeform 37"/>
          <p:cNvSpPr/>
          <p:nvPr/>
        </p:nvSpPr>
        <p:spPr bwMode="auto">
          <a:xfrm>
            <a:off x="6469722" y="2329322"/>
            <a:ext cx="2089566" cy="542270"/>
          </a:xfrm>
          <a:custGeom>
            <a:avLst/>
            <a:gdLst>
              <a:gd name="T0" fmla="*/ 2 w 484"/>
              <a:gd name="T1" fmla="*/ 134 h 134"/>
              <a:gd name="T2" fmla="*/ 1 w 484"/>
              <a:gd name="T3" fmla="*/ 134 h 134"/>
              <a:gd name="T4" fmla="*/ 1 w 484"/>
              <a:gd name="T5" fmla="*/ 132 h 134"/>
              <a:gd name="T6" fmla="*/ 6 w 484"/>
              <a:gd name="T7" fmla="*/ 2 h 134"/>
              <a:gd name="T8" fmla="*/ 6 w 484"/>
              <a:gd name="T9" fmla="*/ 1 h 134"/>
              <a:gd name="T10" fmla="*/ 7 w 484"/>
              <a:gd name="T11" fmla="*/ 0 h 134"/>
              <a:gd name="T12" fmla="*/ 482 w 484"/>
              <a:gd name="T13" fmla="*/ 0 h 134"/>
              <a:gd name="T14" fmla="*/ 484 w 484"/>
              <a:gd name="T15" fmla="*/ 2 h 134"/>
              <a:gd name="T16" fmla="*/ 482 w 484"/>
              <a:gd name="T17" fmla="*/ 3 h 134"/>
              <a:gd name="T18" fmla="*/ 10 w 484"/>
              <a:gd name="T19" fmla="*/ 3 h 134"/>
              <a:gd name="T20" fmla="*/ 3 w 484"/>
              <a:gd name="T21" fmla="*/ 134 h 134"/>
              <a:gd name="T22" fmla="*/ 2 w 484"/>
              <a:gd name="T23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84" h="134">
                <a:moveTo>
                  <a:pt x="2" y="134"/>
                </a:moveTo>
                <a:cubicBezTo>
                  <a:pt x="2" y="134"/>
                  <a:pt x="1" y="134"/>
                  <a:pt x="1" y="134"/>
                </a:cubicBezTo>
                <a:cubicBezTo>
                  <a:pt x="0" y="133"/>
                  <a:pt x="0" y="132"/>
                  <a:pt x="1" y="132"/>
                </a:cubicBezTo>
                <a:cubicBezTo>
                  <a:pt x="36" y="83"/>
                  <a:pt x="6" y="3"/>
                  <a:pt x="6" y="2"/>
                </a:cubicBezTo>
                <a:cubicBezTo>
                  <a:pt x="6" y="2"/>
                  <a:pt x="6" y="1"/>
                  <a:pt x="6" y="1"/>
                </a:cubicBezTo>
                <a:cubicBezTo>
                  <a:pt x="6" y="1"/>
                  <a:pt x="7" y="0"/>
                  <a:pt x="7" y="0"/>
                </a:cubicBezTo>
                <a:cubicBezTo>
                  <a:pt x="482" y="0"/>
                  <a:pt x="482" y="0"/>
                  <a:pt x="482" y="0"/>
                </a:cubicBezTo>
                <a:cubicBezTo>
                  <a:pt x="483" y="0"/>
                  <a:pt x="484" y="1"/>
                  <a:pt x="484" y="2"/>
                </a:cubicBezTo>
                <a:cubicBezTo>
                  <a:pt x="484" y="3"/>
                  <a:pt x="483" y="3"/>
                  <a:pt x="482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14" y="16"/>
                  <a:pt x="36" y="88"/>
                  <a:pt x="3" y="134"/>
                </a:cubicBezTo>
                <a:cubicBezTo>
                  <a:pt x="3" y="134"/>
                  <a:pt x="2" y="134"/>
                  <a:pt x="2" y="134"/>
                </a:cubicBezTo>
                <a:close/>
              </a:path>
            </a:pathLst>
          </a:custGeom>
          <a:solidFill>
            <a:srgbClr val="246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92" name="Freeform 36"/>
          <p:cNvSpPr/>
          <p:nvPr/>
        </p:nvSpPr>
        <p:spPr bwMode="auto">
          <a:xfrm>
            <a:off x="4243826" y="3622838"/>
            <a:ext cx="1767557" cy="521741"/>
          </a:xfrm>
          <a:custGeom>
            <a:avLst/>
            <a:gdLst>
              <a:gd name="T0" fmla="*/ 391 w 393"/>
              <a:gd name="T1" fmla="*/ 129 h 129"/>
              <a:gd name="T2" fmla="*/ 390 w 393"/>
              <a:gd name="T3" fmla="*/ 128 h 129"/>
              <a:gd name="T4" fmla="*/ 386 w 393"/>
              <a:gd name="T5" fmla="*/ 3 h 129"/>
              <a:gd name="T6" fmla="*/ 2 w 393"/>
              <a:gd name="T7" fmla="*/ 3 h 129"/>
              <a:gd name="T8" fmla="*/ 0 w 393"/>
              <a:gd name="T9" fmla="*/ 2 h 129"/>
              <a:gd name="T10" fmla="*/ 2 w 393"/>
              <a:gd name="T11" fmla="*/ 0 h 129"/>
              <a:gd name="T12" fmla="*/ 388 w 393"/>
              <a:gd name="T13" fmla="*/ 0 h 129"/>
              <a:gd name="T14" fmla="*/ 390 w 393"/>
              <a:gd name="T15" fmla="*/ 1 h 129"/>
              <a:gd name="T16" fmla="*/ 390 w 393"/>
              <a:gd name="T17" fmla="*/ 3 h 129"/>
              <a:gd name="T18" fmla="*/ 392 w 393"/>
              <a:gd name="T19" fmla="*/ 126 h 129"/>
              <a:gd name="T20" fmla="*/ 392 w 393"/>
              <a:gd name="T21" fmla="*/ 128 h 129"/>
              <a:gd name="T22" fmla="*/ 391 w 393"/>
              <a:gd name="T2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93" h="129">
                <a:moveTo>
                  <a:pt x="391" y="129"/>
                </a:moveTo>
                <a:cubicBezTo>
                  <a:pt x="390" y="129"/>
                  <a:pt x="390" y="128"/>
                  <a:pt x="390" y="128"/>
                </a:cubicBezTo>
                <a:cubicBezTo>
                  <a:pt x="360" y="71"/>
                  <a:pt x="381" y="15"/>
                  <a:pt x="386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89" y="0"/>
                  <a:pt x="389" y="1"/>
                  <a:pt x="390" y="1"/>
                </a:cubicBezTo>
                <a:cubicBezTo>
                  <a:pt x="390" y="2"/>
                  <a:pt x="390" y="2"/>
                  <a:pt x="390" y="3"/>
                </a:cubicBezTo>
                <a:cubicBezTo>
                  <a:pt x="389" y="3"/>
                  <a:pt x="360" y="64"/>
                  <a:pt x="392" y="126"/>
                </a:cubicBezTo>
                <a:cubicBezTo>
                  <a:pt x="393" y="127"/>
                  <a:pt x="392" y="128"/>
                  <a:pt x="392" y="128"/>
                </a:cubicBezTo>
                <a:cubicBezTo>
                  <a:pt x="392" y="129"/>
                  <a:pt x="391" y="129"/>
                  <a:pt x="391" y="129"/>
                </a:cubicBezTo>
                <a:close/>
              </a:path>
            </a:pathLst>
          </a:custGeom>
          <a:solidFill>
            <a:srgbClr val="00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93" name="Freeform 35"/>
          <p:cNvSpPr/>
          <p:nvPr/>
        </p:nvSpPr>
        <p:spPr bwMode="auto">
          <a:xfrm>
            <a:off x="6227519" y="5037606"/>
            <a:ext cx="2047852" cy="839320"/>
          </a:xfrm>
          <a:custGeom>
            <a:avLst/>
            <a:gdLst>
              <a:gd name="T0" fmla="*/ 2 w 532"/>
              <a:gd name="T1" fmla="*/ 218 h 218"/>
              <a:gd name="T2" fmla="*/ 0 w 532"/>
              <a:gd name="T3" fmla="*/ 217 h 218"/>
              <a:gd name="T4" fmla="*/ 1 w 532"/>
              <a:gd name="T5" fmla="*/ 215 h 218"/>
              <a:gd name="T6" fmla="*/ 78 w 532"/>
              <a:gd name="T7" fmla="*/ 2 h 218"/>
              <a:gd name="T8" fmla="*/ 78 w 532"/>
              <a:gd name="T9" fmla="*/ 1 h 218"/>
              <a:gd name="T10" fmla="*/ 80 w 532"/>
              <a:gd name="T11" fmla="*/ 0 h 218"/>
              <a:gd name="T12" fmla="*/ 530 w 532"/>
              <a:gd name="T13" fmla="*/ 0 h 218"/>
              <a:gd name="T14" fmla="*/ 532 w 532"/>
              <a:gd name="T15" fmla="*/ 2 h 218"/>
              <a:gd name="T16" fmla="*/ 530 w 532"/>
              <a:gd name="T17" fmla="*/ 3 h 218"/>
              <a:gd name="T18" fmla="*/ 81 w 532"/>
              <a:gd name="T19" fmla="*/ 3 h 218"/>
              <a:gd name="T20" fmla="*/ 3 w 532"/>
              <a:gd name="T21" fmla="*/ 217 h 218"/>
              <a:gd name="T22" fmla="*/ 2 w 532"/>
              <a:gd name="T23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2" h="218">
                <a:moveTo>
                  <a:pt x="2" y="218"/>
                </a:moveTo>
                <a:cubicBezTo>
                  <a:pt x="1" y="218"/>
                  <a:pt x="1" y="217"/>
                  <a:pt x="0" y="217"/>
                </a:cubicBezTo>
                <a:cubicBezTo>
                  <a:pt x="0" y="216"/>
                  <a:pt x="0" y="215"/>
                  <a:pt x="1" y="215"/>
                </a:cubicBezTo>
                <a:cubicBezTo>
                  <a:pt x="104" y="141"/>
                  <a:pt x="78" y="4"/>
                  <a:pt x="78" y="2"/>
                </a:cubicBezTo>
                <a:cubicBezTo>
                  <a:pt x="78" y="2"/>
                  <a:pt x="78" y="1"/>
                  <a:pt x="78" y="1"/>
                </a:cubicBezTo>
                <a:cubicBezTo>
                  <a:pt x="79" y="1"/>
                  <a:pt x="79" y="0"/>
                  <a:pt x="80" y="0"/>
                </a:cubicBezTo>
                <a:cubicBezTo>
                  <a:pt x="530" y="0"/>
                  <a:pt x="530" y="0"/>
                  <a:pt x="530" y="0"/>
                </a:cubicBezTo>
                <a:cubicBezTo>
                  <a:pt x="531" y="0"/>
                  <a:pt x="532" y="1"/>
                  <a:pt x="532" y="2"/>
                </a:cubicBezTo>
                <a:cubicBezTo>
                  <a:pt x="532" y="3"/>
                  <a:pt x="531" y="3"/>
                  <a:pt x="530" y="3"/>
                </a:cubicBezTo>
                <a:cubicBezTo>
                  <a:pt x="81" y="3"/>
                  <a:pt x="81" y="3"/>
                  <a:pt x="81" y="3"/>
                </a:cubicBezTo>
                <a:cubicBezTo>
                  <a:pt x="84" y="20"/>
                  <a:pt x="101" y="147"/>
                  <a:pt x="3" y="217"/>
                </a:cubicBezTo>
                <a:cubicBezTo>
                  <a:pt x="2" y="218"/>
                  <a:pt x="2" y="218"/>
                  <a:pt x="2" y="218"/>
                </a:cubicBezTo>
                <a:close/>
              </a:path>
            </a:pathLst>
          </a:custGeom>
          <a:solidFill>
            <a:srgbClr val="45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20608" y="719799"/>
            <a:ext cx="1332311" cy="1893537"/>
            <a:chOff x="5921379" y="719631"/>
            <a:chExt cx="1332484" cy="1893099"/>
          </a:xfrm>
        </p:grpSpPr>
        <p:sp>
          <p:nvSpPr>
            <p:cNvPr id="173" name="任意多边形 172"/>
            <p:cNvSpPr>
              <a:spLocks noChangeAspect="1"/>
            </p:cNvSpPr>
            <p:nvPr/>
          </p:nvSpPr>
          <p:spPr>
            <a:xfrm rot="2345507">
              <a:off x="5921379" y="719631"/>
              <a:ext cx="1332484" cy="1893099"/>
            </a:xfrm>
            <a:custGeom>
              <a:avLst/>
              <a:gdLst>
                <a:gd name="connsiteX0" fmla="*/ 461113 w 922226"/>
                <a:gd name="connsiteY0" fmla="*/ 0 h 1448806"/>
                <a:gd name="connsiteX1" fmla="*/ 922226 w 922226"/>
                <a:gd name="connsiteY1" fmla="*/ 461113 h 1448806"/>
                <a:gd name="connsiteX2" fmla="*/ 718926 w 922226"/>
                <a:gd name="connsiteY2" fmla="*/ 843475 h 1448806"/>
                <a:gd name="connsiteX3" fmla="*/ 675599 w 922226"/>
                <a:gd name="connsiteY3" fmla="*/ 866993 h 1448806"/>
                <a:gd name="connsiteX4" fmla="*/ 652330 w 922226"/>
                <a:gd name="connsiteY4" fmla="*/ 926134 h 1448806"/>
                <a:gd name="connsiteX5" fmla="*/ 641124 w 922226"/>
                <a:gd name="connsiteY5" fmla="*/ 1015088 h 1448806"/>
                <a:gd name="connsiteX6" fmla="*/ 798051 w 922226"/>
                <a:gd name="connsiteY6" fmla="*/ 1310234 h 1448806"/>
                <a:gd name="connsiteX7" fmla="*/ 824468 w 922226"/>
                <a:gd name="connsiteY7" fmla="*/ 1324573 h 1448806"/>
                <a:gd name="connsiteX8" fmla="*/ 824468 w 922226"/>
                <a:gd name="connsiteY8" fmla="*/ 1448806 h 1448806"/>
                <a:gd name="connsiteX9" fmla="*/ 97757 w 922226"/>
                <a:gd name="connsiteY9" fmla="*/ 1448806 h 1448806"/>
                <a:gd name="connsiteX10" fmla="*/ 97757 w 922226"/>
                <a:gd name="connsiteY10" fmla="*/ 1324573 h 1448806"/>
                <a:gd name="connsiteX11" fmla="*/ 124174 w 922226"/>
                <a:gd name="connsiteY11" fmla="*/ 1310234 h 1448806"/>
                <a:gd name="connsiteX12" fmla="*/ 281102 w 922226"/>
                <a:gd name="connsiteY12" fmla="*/ 1015088 h 1448806"/>
                <a:gd name="connsiteX13" fmla="*/ 269896 w 922226"/>
                <a:gd name="connsiteY13" fmla="*/ 926134 h 1448806"/>
                <a:gd name="connsiteX14" fmla="*/ 246627 w 922226"/>
                <a:gd name="connsiteY14" fmla="*/ 866992 h 1448806"/>
                <a:gd name="connsiteX15" fmla="*/ 203300 w 922226"/>
                <a:gd name="connsiteY15" fmla="*/ 843475 h 1448806"/>
                <a:gd name="connsiteX16" fmla="*/ 0 w 922226"/>
                <a:gd name="connsiteY16" fmla="*/ 461113 h 1448806"/>
                <a:gd name="connsiteX17" fmla="*/ 461113 w 922226"/>
                <a:gd name="connsiteY17" fmla="*/ 0 h 1448806"/>
                <a:gd name="connsiteX0-1" fmla="*/ 461113 w 922226"/>
                <a:gd name="connsiteY0-2" fmla="*/ 0 h 1448806"/>
                <a:gd name="connsiteX1-3" fmla="*/ 922226 w 922226"/>
                <a:gd name="connsiteY1-4" fmla="*/ 461113 h 1448806"/>
                <a:gd name="connsiteX2-5" fmla="*/ 718926 w 922226"/>
                <a:gd name="connsiteY2-6" fmla="*/ 843475 h 1448806"/>
                <a:gd name="connsiteX3-7" fmla="*/ 675599 w 922226"/>
                <a:gd name="connsiteY3-8" fmla="*/ 866993 h 1448806"/>
                <a:gd name="connsiteX4-9" fmla="*/ 652330 w 922226"/>
                <a:gd name="connsiteY4-10" fmla="*/ 926134 h 1448806"/>
                <a:gd name="connsiteX5-11" fmla="*/ 641124 w 922226"/>
                <a:gd name="connsiteY5-12" fmla="*/ 1015088 h 1448806"/>
                <a:gd name="connsiteX6-13" fmla="*/ 798051 w 922226"/>
                <a:gd name="connsiteY6-14" fmla="*/ 1310234 h 1448806"/>
                <a:gd name="connsiteX7-15" fmla="*/ 824468 w 922226"/>
                <a:gd name="connsiteY7-16" fmla="*/ 1324573 h 1448806"/>
                <a:gd name="connsiteX8-17" fmla="*/ 824468 w 922226"/>
                <a:gd name="connsiteY8-18" fmla="*/ 1448806 h 1448806"/>
                <a:gd name="connsiteX9-19" fmla="*/ 97757 w 922226"/>
                <a:gd name="connsiteY9-20" fmla="*/ 1324573 h 1448806"/>
                <a:gd name="connsiteX10-21" fmla="*/ 124174 w 922226"/>
                <a:gd name="connsiteY10-22" fmla="*/ 1310234 h 1448806"/>
                <a:gd name="connsiteX11-23" fmla="*/ 281102 w 922226"/>
                <a:gd name="connsiteY11-24" fmla="*/ 1015088 h 1448806"/>
                <a:gd name="connsiteX12-25" fmla="*/ 269896 w 922226"/>
                <a:gd name="connsiteY12-26" fmla="*/ 926134 h 1448806"/>
                <a:gd name="connsiteX13-27" fmla="*/ 246627 w 922226"/>
                <a:gd name="connsiteY13-28" fmla="*/ 866992 h 1448806"/>
                <a:gd name="connsiteX14-29" fmla="*/ 203300 w 922226"/>
                <a:gd name="connsiteY14-30" fmla="*/ 843475 h 1448806"/>
                <a:gd name="connsiteX15-31" fmla="*/ 0 w 922226"/>
                <a:gd name="connsiteY15-32" fmla="*/ 461113 h 1448806"/>
                <a:gd name="connsiteX16-33" fmla="*/ 461113 w 922226"/>
                <a:gd name="connsiteY16-34" fmla="*/ 0 h 1448806"/>
                <a:gd name="connsiteX0-35" fmla="*/ 461113 w 922226"/>
                <a:gd name="connsiteY0-36" fmla="*/ 0 h 1324573"/>
                <a:gd name="connsiteX1-37" fmla="*/ 922226 w 922226"/>
                <a:gd name="connsiteY1-38" fmla="*/ 461113 h 1324573"/>
                <a:gd name="connsiteX2-39" fmla="*/ 718926 w 922226"/>
                <a:gd name="connsiteY2-40" fmla="*/ 843475 h 1324573"/>
                <a:gd name="connsiteX3-41" fmla="*/ 675599 w 922226"/>
                <a:gd name="connsiteY3-42" fmla="*/ 866993 h 1324573"/>
                <a:gd name="connsiteX4-43" fmla="*/ 652330 w 922226"/>
                <a:gd name="connsiteY4-44" fmla="*/ 926134 h 1324573"/>
                <a:gd name="connsiteX5-45" fmla="*/ 641124 w 922226"/>
                <a:gd name="connsiteY5-46" fmla="*/ 1015088 h 1324573"/>
                <a:gd name="connsiteX6-47" fmla="*/ 798051 w 922226"/>
                <a:gd name="connsiteY6-48" fmla="*/ 1310234 h 1324573"/>
                <a:gd name="connsiteX7-49" fmla="*/ 824468 w 922226"/>
                <a:gd name="connsiteY7-50" fmla="*/ 1324573 h 1324573"/>
                <a:gd name="connsiteX8-51" fmla="*/ 97757 w 922226"/>
                <a:gd name="connsiteY8-52" fmla="*/ 1324573 h 1324573"/>
                <a:gd name="connsiteX9-53" fmla="*/ 124174 w 922226"/>
                <a:gd name="connsiteY9-54" fmla="*/ 1310234 h 1324573"/>
                <a:gd name="connsiteX10-55" fmla="*/ 281102 w 922226"/>
                <a:gd name="connsiteY10-56" fmla="*/ 1015088 h 1324573"/>
                <a:gd name="connsiteX11-57" fmla="*/ 269896 w 922226"/>
                <a:gd name="connsiteY11-58" fmla="*/ 926134 h 1324573"/>
                <a:gd name="connsiteX12-59" fmla="*/ 246627 w 922226"/>
                <a:gd name="connsiteY12-60" fmla="*/ 866992 h 1324573"/>
                <a:gd name="connsiteX13-61" fmla="*/ 203300 w 922226"/>
                <a:gd name="connsiteY13-62" fmla="*/ 843475 h 1324573"/>
                <a:gd name="connsiteX14-63" fmla="*/ 0 w 922226"/>
                <a:gd name="connsiteY14-64" fmla="*/ 461113 h 1324573"/>
                <a:gd name="connsiteX15-65" fmla="*/ 461113 w 922226"/>
                <a:gd name="connsiteY15-66" fmla="*/ 0 h 1324573"/>
                <a:gd name="connsiteX0-67" fmla="*/ 461113 w 922226"/>
                <a:gd name="connsiteY0-68" fmla="*/ 0 h 1324573"/>
                <a:gd name="connsiteX1-69" fmla="*/ 922226 w 922226"/>
                <a:gd name="connsiteY1-70" fmla="*/ 461113 h 1324573"/>
                <a:gd name="connsiteX2-71" fmla="*/ 718926 w 922226"/>
                <a:gd name="connsiteY2-72" fmla="*/ 843475 h 1324573"/>
                <a:gd name="connsiteX3-73" fmla="*/ 675599 w 922226"/>
                <a:gd name="connsiteY3-74" fmla="*/ 866993 h 1324573"/>
                <a:gd name="connsiteX4-75" fmla="*/ 652330 w 922226"/>
                <a:gd name="connsiteY4-76" fmla="*/ 926134 h 1324573"/>
                <a:gd name="connsiteX5-77" fmla="*/ 641124 w 922226"/>
                <a:gd name="connsiteY5-78" fmla="*/ 1015088 h 1324573"/>
                <a:gd name="connsiteX6-79" fmla="*/ 798051 w 922226"/>
                <a:gd name="connsiteY6-80" fmla="*/ 1310234 h 1324573"/>
                <a:gd name="connsiteX7-81" fmla="*/ 824468 w 922226"/>
                <a:gd name="connsiteY7-82" fmla="*/ 1324573 h 1324573"/>
                <a:gd name="connsiteX8-83" fmla="*/ 124174 w 922226"/>
                <a:gd name="connsiteY8-84" fmla="*/ 1310234 h 1324573"/>
                <a:gd name="connsiteX9-85" fmla="*/ 281102 w 922226"/>
                <a:gd name="connsiteY9-86" fmla="*/ 1015088 h 1324573"/>
                <a:gd name="connsiteX10-87" fmla="*/ 269896 w 922226"/>
                <a:gd name="connsiteY10-88" fmla="*/ 926134 h 1324573"/>
                <a:gd name="connsiteX11-89" fmla="*/ 246627 w 922226"/>
                <a:gd name="connsiteY11-90" fmla="*/ 866992 h 1324573"/>
                <a:gd name="connsiteX12-91" fmla="*/ 203300 w 922226"/>
                <a:gd name="connsiteY12-92" fmla="*/ 843475 h 1324573"/>
                <a:gd name="connsiteX13-93" fmla="*/ 0 w 922226"/>
                <a:gd name="connsiteY13-94" fmla="*/ 461113 h 1324573"/>
                <a:gd name="connsiteX14-95" fmla="*/ 461113 w 922226"/>
                <a:gd name="connsiteY14-96" fmla="*/ 0 h 1324573"/>
                <a:gd name="connsiteX0-97" fmla="*/ 461113 w 922226"/>
                <a:gd name="connsiteY0-98" fmla="*/ 0 h 1310234"/>
                <a:gd name="connsiteX1-99" fmla="*/ 922226 w 922226"/>
                <a:gd name="connsiteY1-100" fmla="*/ 461113 h 1310234"/>
                <a:gd name="connsiteX2-101" fmla="*/ 718926 w 922226"/>
                <a:gd name="connsiteY2-102" fmla="*/ 843475 h 1310234"/>
                <a:gd name="connsiteX3-103" fmla="*/ 675599 w 922226"/>
                <a:gd name="connsiteY3-104" fmla="*/ 866993 h 1310234"/>
                <a:gd name="connsiteX4-105" fmla="*/ 652330 w 922226"/>
                <a:gd name="connsiteY4-106" fmla="*/ 926134 h 1310234"/>
                <a:gd name="connsiteX5-107" fmla="*/ 641124 w 922226"/>
                <a:gd name="connsiteY5-108" fmla="*/ 1015088 h 1310234"/>
                <a:gd name="connsiteX6-109" fmla="*/ 798051 w 922226"/>
                <a:gd name="connsiteY6-110" fmla="*/ 1310234 h 1310234"/>
                <a:gd name="connsiteX7-111" fmla="*/ 124174 w 922226"/>
                <a:gd name="connsiteY7-112" fmla="*/ 1310234 h 1310234"/>
                <a:gd name="connsiteX8-113" fmla="*/ 281102 w 922226"/>
                <a:gd name="connsiteY8-114" fmla="*/ 1015088 h 1310234"/>
                <a:gd name="connsiteX9-115" fmla="*/ 269896 w 922226"/>
                <a:gd name="connsiteY9-116" fmla="*/ 926134 h 1310234"/>
                <a:gd name="connsiteX10-117" fmla="*/ 246627 w 922226"/>
                <a:gd name="connsiteY10-118" fmla="*/ 866992 h 1310234"/>
                <a:gd name="connsiteX11-119" fmla="*/ 203300 w 922226"/>
                <a:gd name="connsiteY11-120" fmla="*/ 843475 h 1310234"/>
                <a:gd name="connsiteX12-121" fmla="*/ 0 w 922226"/>
                <a:gd name="connsiteY12-122" fmla="*/ 461113 h 1310234"/>
                <a:gd name="connsiteX13-123" fmla="*/ 461113 w 922226"/>
                <a:gd name="connsiteY13-124" fmla="*/ 0 h 13102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922226" h="1310234">
                  <a:moveTo>
                    <a:pt x="461113" y="0"/>
                  </a:moveTo>
                  <a:cubicBezTo>
                    <a:pt x="715779" y="0"/>
                    <a:pt x="922226" y="206447"/>
                    <a:pt x="922226" y="461113"/>
                  </a:cubicBezTo>
                  <a:cubicBezTo>
                    <a:pt x="922226" y="620279"/>
                    <a:pt x="841583" y="760610"/>
                    <a:pt x="718926" y="843475"/>
                  </a:cubicBezTo>
                  <a:lnTo>
                    <a:pt x="675599" y="866993"/>
                  </a:lnTo>
                  <a:lnTo>
                    <a:pt x="652330" y="926134"/>
                  </a:lnTo>
                  <a:cubicBezTo>
                    <a:pt x="645014" y="954566"/>
                    <a:pt x="641124" y="984373"/>
                    <a:pt x="641124" y="1015088"/>
                  </a:cubicBezTo>
                  <a:cubicBezTo>
                    <a:pt x="641124" y="1137949"/>
                    <a:pt x="703373" y="1246270"/>
                    <a:pt x="798051" y="1310234"/>
                  </a:cubicBezTo>
                  <a:lnTo>
                    <a:pt x="124174" y="1310234"/>
                  </a:lnTo>
                  <a:cubicBezTo>
                    <a:pt x="218853" y="1246270"/>
                    <a:pt x="281102" y="1137949"/>
                    <a:pt x="281102" y="1015088"/>
                  </a:cubicBezTo>
                  <a:cubicBezTo>
                    <a:pt x="281102" y="984373"/>
                    <a:pt x="277211" y="954566"/>
                    <a:pt x="269896" y="926134"/>
                  </a:cubicBezTo>
                  <a:lnTo>
                    <a:pt x="246627" y="866992"/>
                  </a:lnTo>
                  <a:lnTo>
                    <a:pt x="203300" y="843475"/>
                  </a:lnTo>
                  <a:cubicBezTo>
                    <a:pt x="80643" y="760610"/>
                    <a:pt x="0" y="620279"/>
                    <a:pt x="0" y="461113"/>
                  </a:cubicBezTo>
                  <a:cubicBezTo>
                    <a:pt x="0" y="206447"/>
                    <a:pt x="206447" y="0"/>
                    <a:pt x="461113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6291604" y="978799"/>
              <a:ext cx="954062" cy="954062"/>
              <a:chOff x="6322887" y="1154844"/>
              <a:chExt cx="954062" cy="954062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322887" y="1154844"/>
                <a:ext cx="954062" cy="954062"/>
              </a:xfrm>
              <a:prstGeom prst="ellipse">
                <a:avLst/>
              </a:prstGeom>
              <a:noFill/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6587360" y="1370265"/>
                <a:ext cx="4251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2800" b="1" dirty="0">
                    <a:solidFill>
                      <a:prstClr val="white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A</a:t>
                </a:r>
                <a:endParaRPr lang="zh-CN" altLang="en-US" sz="2800" b="1" dirty="0">
                  <a:solidFill>
                    <a:prstClr val="whit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5053349" y="1756511"/>
            <a:ext cx="1561673" cy="2219518"/>
            <a:chOff x="5054006" y="1756104"/>
            <a:chExt cx="1561876" cy="2219004"/>
          </a:xfrm>
        </p:grpSpPr>
        <p:sp>
          <p:nvSpPr>
            <p:cNvPr id="174" name="任意多边形 173"/>
            <p:cNvSpPr>
              <a:spLocks noChangeAspect="1"/>
            </p:cNvSpPr>
            <p:nvPr/>
          </p:nvSpPr>
          <p:spPr>
            <a:xfrm rot="18922540">
              <a:off x="5054006" y="1756104"/>
              <a:ext cx="1561876" cy="2219004"/>
            </a:xfrm>
            <a:custGeom>
              <a:avLst/>
              <a:gdLst>
                <a:gd name="connsiteX0" fmla="*/ 461113 w 922226"/>
                <a:gd name="connsiteY0" fmla="*/ 0 h 1448806"/>
                <a:gd name="connsiteX1" fmla="*/ 922226 w 922226"/>
                <a:gd name="connsiteY1" fmla="*/ 461113 h 1448806"/>
                <a:gd name="connsiteX2" fmla="*/ 718926 w 922226"/>
                <a:gd name="connsiteY2" fmla="*/ 843475 h 1448806"/>
                <a:gd name="connsiteX3" fmla="*/ 675599 w 922226"/>
                <a:gd name="connsiteY3" fmla="*/ 866993 h 1448806"/>
                <a:gd name="connsiteX4" fmla="*/ 652330 w 922226"/>
                <a:gd name="connsiteY4" fmla="*/ 926134 h 1448806"/>
                <a:gd name="connsiteX5" fmla="*/ 641124 w 922226"/>
                <a:gd name="connsiteY5" fmla="*/ 1015088 h 1448806"/>
                <a:gd name="connsiteX6" fmla="*/ 798051 w 922226"/>
                <a:gd name="connsiteY6" fmla="*/ 1310234 h 1448806"/>
                <a:gd name="connsiteX7" fmla="*/ 824468 w 922226"/>
                <a:gd name="connsiteY7" fmla="*/ 1324573 h 1448806"/>
                <a:gd name="connsiteX8" fmla="*/ 824468 w 922226"/>
                <a:gd name="connsiteY8" fmla="*/ 1448806 h 1448806"/>
                <a:gd name="connsiteX9" fmla="*/ 97757 w 922226"/>
                <a:gd name="connsiteY9" fmla="*/ 1448806 h 1448806"/>
                <a:gd name="connsiteX10" fmla="*/ 97757 w 922226"/>
                <a:gd name="connsiteY10" fmla="*/ 1324573 h 1448806"/>
                <a:gd name="connsiteX11" fmla="*/ 124174 w 922226"/>
                <a:gd name="connsiteY11" fmla="*/ 1310234 h 1448806"/>
                <a:gd name="connsiteX12" fmla="*/ 281102 w 922226"/>
                <a:gd name="connsiteY12" fmla="*/ 1015088 h 1448806"/>
                <a:gd name="connsiteX13" fmla="*/ 269896 w 922226"/>
                <a:gd name="connsiteY13" fmla="*/ 926134 h 1448806"/>
                <a:gd name="connsiteX14" fmla="*/ 246627 w 922226"/>
                <a:gd name="connsiteY14" fmla="*/ 866992 h 1448806"/>
                <a:gd name="connsiteX15" fmla="*/ 203300 w 922226"/>
                <a:gd name="connsiteY15" fmla="*/ 843475 h 1448806"/>
                <a:gd name="connsiteX16" fmla="*/ 0 w 922226"/>
                <a:gd name="connsiteY16" fmla="*/ 461113 h 1448806"/>
                <a:gd name="connsiteX17" fmla="*/ 461113 w 922226"/>
                <a:gd name="connsiteY17" fmla="*/ 0 h 1448806"/>
                <a:gd name="connsiteX0-1" fmla="*/ 461113 w 922226"/>
                <a:gd name="connsiteY0-2" fmla="*/ 0 h 1448806"/>
                <a:gd name="connsiteX1-3" fmla="*/ 922226 w 922226"/>
                <a:gd name="connsiteY1-4" fmla="*/ 461113 h 1448806"/>
                <a:gd name="connsiteX2-5" fmla="*/ 718926 w 922226"/>
                <a:gd name="connsiteY2-6" fmla="*/ 843475 h 1448806"/>
                <a:gd name="connsiteX3-7" fmla="*/ 675599 w 922226"/>
                <a:gd name="connsiteY3-8" fmla="*/ 866993 h 1448806"/>
                <a:gd name="connsiteX4-9" fmla="*/ 652330 w 922226"/>
                <a:gd name="connsiteY4-10" fmla="*/ 926134 h 1448806"/>
                <a:gd name="connsiteX5-11" fmla="*/ 641124 w 922226"/>
                <a:gd name="connsiteY5-12" fmla="*/ 1015088 h 1448806"/>
                <a:gd name="connsiteX6-13" fmla="*/ 798051 w 922226"/>
                <a:gd name="connsiteY6-14" fmla="*/ 1310234 h 1448806"/>
                <a:gd name="connsiteX7-15" fmla="*/ 824468 w 922226"/>
                <a:gd name="connsiteY7-16" fmla="*/ 1324573 h 1448806"/>
                <a:gd name="connsiteX8-17" fmla="*/ 824468 w 922226"/>
                <a:gd name="connsiteY8-18" fmla="*/ 1448806 h 1448806"/>
                <a:gd name="connsiteX9-19" fmla="*/ 97757 w 922226"/>
                <a:gd name="connsiteY9-20" fmla="*/ 1324573 h 1448806"/>
                <a:gd name="connsiteX10-21" fmla="*/ 124174 w 922226"/>
                <a:gd name="connsiteY10-22" fmla="*/ 1310234 h 1448806"/>
                <a:gd name="connsiteX11-23" fmla="*/ 281102 w 922226"/>
                <a:gd name="connsiteY11-24" fmla="*/ 1015088 h 1448806"/>
                <a:gd name="connsiteX12-25" fmla="*/ 269896 w 922226"/>
                <a:gd name="connsiteY12-26" fmla="*/ 926134 h 1448806"/>
                <a:gd name="connsiteX13-27" fmla="*/ 246627 w 922226"/>
                <a:gd name="connsiteY13-28" fmla="*/ 866992 h 1448806"/>
                <a:gd name="connsiteX14-29" fmla="*/ 203300 w 922226"/>
                <a:gd name="connsiteY14-30" fmla="*/ 843475 h 1448806"/>
                <a:gd name="connsiteX15-31" fmla="*/ 0 w 922226"/>
                <a:gd name="connsiteY15-32" fmla="*/ 461113 h 1448806"/>
                <a:gd name="connsiteX16-33" fmla="*/ 461113 w 922226"/>
                <a:gd name="connsiteY16-34" fmla="*/ 0 h 1448806"/>
                <a:gd name="connsiteX0-35" fmla="*/ 461113 w 922226"/>
                <a:gd name="connsiteY0-36" fmla="*/ 0 h 1324573"/>
                <a:gd name="connsiteX1-37" fmla="*/ 922226 w 922226"/>
                <a:gd name="connsiteY1-38" fmla="*/ 461113 h 1324573"/>
                <a:gd name="connsiteX2-39" fmla="*/ 718926 w 922226"/>
                <a:gd name="connsiteY2-40" fmla="*/ 843475 h 1324573"/>
                <a:gd name="connsiteX3-41" fmla="*/ 675599 w 922226"/>
                <a:gd name="connsiteY3-42" fmla="*/ 866993 h 1324573"/>
                <a:gd name="connsiteX4-43" fmla="*/ 652330 w 922226"/>
                <a:gd name="connsiteY4-44" fmla="*/ 926134 h 1324573"/>
                <a:gd name="connsiteX5-45" fmla="*/ 641124 w 922226"/>
                <a:gd name="connsiteY5-46" fmla="*/ 1015088 h 1324573"/>
                <a:gd name="connsiteX6-47" fmla="*/ 798051 w 922226"/>
                <a:gd name="connsiteY6-48" fmla="*/ 1310234 h 1324573"/>
                <a:gd name="connsiteX7-49" fmla="*/ 824468 w 922226"/>
                <a:gd name="connsiteY7-50" fmla="*/ 1324573 h 1324573"/>
                <a:gd name="connsiteX8-51" fmla="*/ 97757 w 922226"/>
                <a:gd name="connsiteY8-52" fmla="*/ 1324573 h 1324573"/>
                <a:gd name="connsiteX9-53" fmla="*/ 124174 w 922226"/>
                <a:gd name="connsiteY9-54" fmla="*/ 1310234 h 1324573"/>
                <a:gd name="connsiteX10-55" fmla="*/ 281102 w 922226"/>
                <a:gd name="connsiteY10-56" fmla="*/ 1015088 h 1324573"/>
                <a:gd name="connsiteX11-57" fmla="*/ 269896 w 922226"/>
                <a:gd name="connsiteY11-58" fmla="*/ 926134 h 1324573"/>
                <a:gd name="connsiteX12-59" fmla="*/ 246627 w 922226"/>
                <a:gd name="connsiteY12-60" fmla="*/ 866992 h 1324573"/>
                <a:gd name="connsiteX13-61" fmla="*/ 203300 w 922226"/>
                <a:gd name="connsiteY13-62" fmla="*/ 843475 h 1324573"/>
                <a:gd name="connsiteX14-63" fmla="*/ 0 w 922226"/>
                <a:gd name="connsiteY14-64" fmla="*/ 461113 h 1324573"/>
                <a:gd name="connsiteX15-65" fmla="*/ 461113 w 922226"/>
                <a:gd name="connsiteY15-66" fmla="*/ 0 h 1324573"/>
                <a:gd name="connsiteX0-67" fmla="*/ 461113 w 922226"/>
                <a:gd name="connsiteY0-68" fmla="*/ 0 h 1324573"/>
                <a:gd name="connsiteX1-69" fmla="*/ 922226 w 922226"/>
                <a:gd name="connsiteY1-70" fmla="*/ 461113 h 1324573"/>
                <a:gd name="connsiteX2-71" fmla="*/ 718926 w 922226"/>
                <a:gd name="connsiteY2-72" fmla="*/ 843475 h 1324573"/>
                <a:gd name="connsiteX3-73" fmla="*/ 675599 w 922226"/>
                <a:gd name="connsiteY3-74" fmla="*/ 866993 h 1324573"/>
                <a:gd name="connsiteX4-75" fmla="*/ 652330 w 922226"/>
                <a:gd name="connsiteY4-76" fmla="*/ 926134 h 1324573"/>
                <a:gd name="connsiteX5-77" fmla="*/ 641124 w 922226"/>
                <a:gd name="connsiteY5-78" fmla="*/ 1015088 h 1324573"/>
                <a:gd name="connsiteX6-79" fmla="*/ 798051 w 922226"/>
                <a:gd name="connsiteY6-80" fmla="*/ 1310234 h 1324573"/>
                <a:gd name="connsiteX7-81" fmla="*/ 824468 w 922226"/>
                <a:gd name="connsiteY7-82" fmla="*/ 1324573 h 1324573"/>
                <a:gd name="connsiteX8-83" fmla="*/ 124174 w 922226"/>
                <a:gd name="connsiteY8-84" fmla="*/ 1310234 h 1324573"/>
                <a:gd name="connsiteX9-85" fmla="*/ 281102 w 922226"/>
                <a:gd name="connsiteY9-86" fmla="*/ 1015088 h 1324573"/>
                <a:gd name="connsiteX10-87" fmla="*/ 269896 w 922226"/>
                <a:gd name="connsiteY10-88" fmla="*/ 926134 h 1324573"/>
                <a:gd name="connsiteX11-89" fmla="*/ 246627 w 922226"/>
                <a:gd name="connsiteY11-90" fmla="*/ 866992 h 1324573"/>
                <a:gd name="connsiteX12-91" fmla="*/ 203300 w 922226"/>
                <a:gd name="connsiteY12-92" fmla="*/ 843475 h 1324573"/>
                <a:gd name="connsiteX13-93" fmla="*/ 0 w 922226"/>
                <a:gd name="connsiteY13-94" fmla="*/ 461113 h 1324573"/>
                <a:gd name="connsiteX14-95" fmla="*/ 461113 w 922226"/>
                <a:gd name="connsiteY14-96" fmla="*/ 0 h 1324573"/>
                <a:gd name="connsiteX0-97" fmla="*/ 461113 w 922226"/>
                <a:gd name="connsiteY0-98" fmla="*/ 0 h 1310234"/>
                <a:gd name="connsiteX1-99" fmla="*/ 922226 w 922226"/>
                <a:gd name="connsiteY1-100" fmla="*/ 461113 h 1310234"/>
                <a:gd name="connsiteX2-101" fmla="*/ 718926 w 922226"/>
                <a:gd name="connsiteY2-102" fmla="*/ 843475 h 1310234"/>
                <a:gd name="connsiteX3-103" fmla="*/ 675599 w 922226"/>
                <a:gd name="connsiteY3-104" fmla="*/ 866993 h 1310234"/>
                <a:gd name="connsiteX4-105" fmla="*/ 652330 w 922226"/>
                <a:gd name="connsiteY4-106" fmla="*/ 926134 h 1310234"/>
                <a:gd name="connsiteX5-107" fmla="*/ 641124 w 922226"/>
                <a:gd name="connsiteY5-108" fmla="*/ 1015088 h 1310234"/>
                <a:gd name="connsiteX6-109" fmla="*/ 798051 w 922226"/>
                <a:gd name="connsiteY6-110" fmla="*/ 1310234 h 1310234"/>
                <a:gd name="connsiteX7-111" fmla="*/ 124174 w 922226"/>
                <a:gd name="connsiteY7-112" fmla="*/ 1310234 h 1310234"/>
                <a:gd name="connsiteX8-113" fmla="*/ 281102 w 922226"/>
                <a:gd name="connsiteY8-114" fmla="*/ 1015088 h 1310234"/>
                <a:gd name="connsiteX9-115" fmla="*/ 269896 w 922226"/>
                <a:gd name="connsiteY9-116" fmla="*/ 926134 h 1310234"/>
                <a:gd name="connsiteX10-117" fmla="*/ 246627 w 922226"/>
                <a:gd name="connsiteY10-118" fmla="*/ 866992 h 1310234"/>
                <a:gd name="connsiteX11-119" fmla="*/ 203300 w 922226"/>
                <a:gd name="connsiteY11-120" fmla="*/ 843475 h 1310234"/>
                <a:gd name="connsiteX12-121" fmla="*/ 0 w 922226"/>
                <a:gd name="connsiteY12-122" fmla="*/ 461113 h 1310234"/>
                <a:gd name="connsiteX13-123" fmla="*/ 461113 w 922226"/>
                <a:gd name="connsiteY13-124" fmla="*/ 0 h 13102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922226" h="1310234">
                  <a:moveTo>
                    <a:pt x="461113" y="0"/>
                  </a:moveTo>
                  <a:cubicBezTo>
                    <a:pt x="715779" y="0"/>
                    <a:pt x="922226" y="206447"/>
                    <a:pt x="922226" y="461113"/>
                  </a:cubicBezTo>
                  <a:cubicBezTo>
                    <a:pt x="922226" y="620279"/>
                    <a:pt x="841583" y="760610"/>
                    <a:pt x="718926" y="843475"/>
                  </a:cubicBezTo>
                  <a:lnTo>
                    <a:pt x="675599" y="866993"/>
                  </a:lnTo>
                  <a:lnTo>
                    <a:pt x="652330" y="926134"/>
                  </a:lnTo>
                  <a:cubicBezTo>
                    <a:pt x="645014" y="954566"/>
                    <a:pt x="641124" y="984373"/>
                    <a:pt x="641124" y="1015088"/>
                  </a:cubicBezTo>
                  <a:cubicBezTo>
                    <a:pt x="641124" y="1137949"/>
                    <a:pt x="703373" y="1246270"/>
                    <a:pt x="798051" y="1310234"/>
                  </a:cubicBezTo>
                  <a:lnTo>
                    <a:pt x="124174" y="1310234"/>
                  </a:lnTo>
                  <a:cubicBezTo>
                    <a:pt x="218853" y="1246270"/>
                    <a:pt x="281102" y="1137949"/>
                    <a:pt x="281102" y="1015088"/>
                  </a:cubicBezTo>
                  <a:cubicBezTo>
                    <a:pt x="281102" y="984373"/>
                    <a:pt x="277211" y="954566"/>
                    <a:pt x="269896" y="926134"/>
                  </a:cubicBezTo>
                  <a:lnTo>
                    <a:pt x="246627" y="866992"/>
                  </a:lnTo>
                  <a:lnTo>
                    <a:pt x="203300" y="843475"/>
                  </a:lnTo>
                  <a:cubicBezTo>
                    <a:pt x="80643" y="760610"/>
                    <a:pt x="0" y="620279"/>
                    <a:pt x="0" y="461113"/>
                  </a:cubicBezTo>
                  <a:cubicBezTo>
                    <a:pt x="0" y="206447"/>
                    <a:pt x="206447" y="0"/>
                    <a:pt x="461113" y="0"/>
                  </a:cubicBezTo>
                  <a:close/>
                </a:path>
              </a:pathLst>
            </a:custGeom>
            <a:solidFill>
              <a:srgbClr val="2463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80" name="组合 179"/>
            <p:cNvGrpSpPr/>
            <p:nvPr/>
          </p:nvGrpSpPr>
          <p:grpSpPr>
            <a:xfrm>
              <a:off x="5081399" y="2103807"/>
              <a:ext cx="954062" cy="954062"/>
              <a:chOff x="6322887" y="1154844"/>
              <a:chExt cx="954062" cy="954062"/>
            </a:xfrm>
          </p:grpSpPr>
          <p:sp>
            <p:nvSpPr>
              <p:cNvPr id="181" name="椭圆 180"/>
              <p:cNvSpPr/>
              <p:nvPr/>
            </p:nvSpPr>
            <p:spPr>
              <a:xfrm>
                <a:off x="6322887" y="1154844"/>
                <a:ext cx="954062" cy="954062"/>
              </a:xfrm>
              <a:prstGeom prst="ellipse">
                <a:avLst/>
              </a:prstGeom>
              <a:noFill/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文本框 181"/>
              <p:cNvSpPr txBox="1"/>
              <p:nvPr/>
            </p:nvSpPr>
            <p:spPr>
              <a:xfrm>
                <a:off x="6587360" y="1370265"/>
                <a:ext cx="4251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2800" b="1" dirty="0">
                    <a:solidFill>
                      <a:prstClr val="white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B</a:t>
                </a:r>
                <a:endParaRPr lang="zh-CN" altLang="en-US" sz="2800" b="1" dirty="0">
                  <a:solidFill>
                    <a:prstClr val="whit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5830924" y="3122616"/>
            <a:ext cx="1584501" cy="2251961"/>
            <a:chOff x="5831682" y="3121893"/>
            <a:chExt cx="1584707" cy="2251440"/>
          </a:xfrm>
        </p:grpSpPr>
        <p:sp>
          <p:nvSpPr>
            <p:cNvPr id="175" name="任意多边形 174"/>
            <p:cNvSpPr>
              <a:spLocks noChangeAspect="1"/>
            </p:cNvSpPr>
            <p:nvPr/>
          </p:nvSpPr>
          <p:spPr>
            <a:xfrm rot="2644702">
              <a:off x="5831682" y="3121893"/>
              <a:ext cx="1584707" cy="2251440"/>
            </a:xfrm>
            <a:custGeom>
              <a:avLst/>
              <a:gdLst>
                <a:gd name="connsiteX0" fmla="*/ 461113 w 922226"/>
                <a:gd name="connsiteY0" fmla="*/ 0 h 1448806"/>
                <a:gd name="connsiteX1" fmla="*/ 922226 w 922226"/>
                <a:gd name="connsiteY1" fmla="*/ 461113 h 1448806"/>
                <a:gd name="connsiteX2" fmla="*/ 718926 w 922226"/>
                <a:gd name="connsiteY2" fmla="*/ 843475 h 1448806"/>
                <a:gd name="connsiteX3" fmla="*/ 675599 w 922226"/>
                <a:gd name="connsiteY3" fmla="*/ 866993 h 1448806"/>
                <a:gd name="connsiteX4" fmla="*/ 652330 w 922226"/>
                <a:gd name="connsiteY4" fmla="*/ 926134 h 1448806"/>
                <a:gd name="connsiteX5" fmla="*/ 641124 w 922226"/>
                <a:gd name="connsiteY5" fmla="*/ 1015088 h 1448806"/>
                <a:gd name="connsiteX6" fmla="*/ 798051 w 922226"/>
                <a:gd name="connsiteY6" fmla="*/ 1310234 h 1448806"/>
                <a:gd name="connsiteX7" fmla="*/ 824468 w 922226"/>
                <a:gd name="connsiteY7" fmla="*/ 1324573 h 1448806"/>
                <a:gd name="connsiteX8" fmla="*/ 824468 w 922226"/>
                <a:gd name="connsiteY8" fmla="*/ 1448806 h 1448806"/>
                <a:gd name="connsiteX9" fmla="*/ 97757 w 922226"/>
                <a:gd name="connsiteY9" fmla="*/ 1448806 h 1448806"/>
                <a:gd name="connsiteX10" fmla="*/ 97757 w 922226"/>
                <a:gd name="connsiteY10" fmla="*/ 1324573 h 1448806"/>
                <a:gd name="connsiteX11" fmla="*/ 124174 w 922226"/>
                <a:gd name="connsiteY11" fmla="*/ 1310234 h 1448806"/>
                <a:gd name="connsiteX12" fmla="*/ 281102 w 922226"/>
                <a:gd name="connsiteY12" fmla="*/ 1015088 h 1448806"/>
                <a:gd name="connsiteX13" fmla="*/ 269896 w 922226"/>
                <a:gd name="connsiteY13" fmla="*/ 926134 h 1448806"/>
                <a:gd name="connsiteX14" fmla="*/ 246627 w 922226"/>
                <a:gd name="connsiteY14" fmla="*/ 866992 h 1448806"/>
                <a:gd name="connsiteX15" fmla="*/ 203300 w 922226"/>
                <a:gd name="connsiteY15" fmla="*/ 843475 h 1448806"/>
                <a:gd name="connsiteX16" fmla="*/ 0 w 922226"/>
                <a:gd name="connsiteY16" fmla="*/ 461113 h 1448806"/>
                <a:gd name="connsiteX17" fmla="*/ 461113 w 922226"/>
                <a:gd name="connsiteY17" fmla="*/ 0 h 1448806"/>
                <a:gd name="connsiteX0-1" fmla="*/ 461113 w 922226"/>
                <a:gd name="connsiteY0-2" fmla="*/ 0 h 1448806"/>
                <a:gd name="connsiteX1-3" fmla="*/ 922226 w 922226"/>
                <a:gd name="connsiteY1-4" fmla="*/ 461113 h 1448806"/>
                <a:gd name="connsiteX2-5" fmla="*/ 718926 w 922226"/>
                <a:gd name="connsiteY2-6" fmla="*/ 843475 h 1448806"/>
                <a:gd name="connsiteX3-7" fmla="*/ 675599 w 922226"/>
                <a:gd name="connsiteY3-8" fmla="*/ 866993 h 1448806"/>
                <a:gd name="connsiteX4-9" fmla="*/ 652330 w 922226"/>
                <a:gd name="connsiteY4-10" fmla="*/ 926134 h 1448806"/>
                <a:gd name="connsiteX5-11" fmla="*/ 641124 w 922226"/>
                <a:gd name="connsiteY5-12" fmla="*/ 1015088 h 1448806"/>
                <a:gd name="connsiteX6-13" fmla="*/ 798051 w 922226"/>
                <a:gd name="connsiteY6-14" fmla="*/ 1310234 h 1448806"/>
                <a:gd name="connsiteX7-15" fmla="*/ 824468 w 922226"/>
                <a:gd name="connsiteY7-16" fmla="*/ 1324573 h 1448806"/>
                <a:gd name="connsiteX8-17" fmla="*/ 824468 w 922226"/>
                <a:gd name="connsiteY8-18" fmla="*/ 1448806 h 1448806"/>
                <a:gd name="connsiteX9-19" fmla="*/ 97757 w 922226"/>
                <a:gd name="connsiteY9-20" fmla="*/ 1324573 h 1448806"/>
                <a:gd name="connsiteX10-21" fmla="*/ 124174 w 922226"/>
                <a:gd name="connsiteY10-22" fmla="*/ 1310234 h 1448806"/>
                <a:gd name="connsiteX11-23" fmla="*/ 281102 w 922226"/>
                <a:gd name="connsiteY11-24" fmla="*/ 1015088 h 1448806"/>
                <a:gd name="connsiteX12-25" fmla="*/ 269896 w 922226"/>
                <a:gd name="connsiteY12-26" fmla="*/ 926134 h 1448806"/>
                <a:gd name="connsiteX13-27" fmla="*/ 246627 w 922226"/>
                <a:gd name="connsiteY13-28" fmla="*/ 866992 h 1448806"/>
                <a:gd name="connsiteX14-29" fmla="*/ 203300 w 922226"/>
                <a:gd name="connsiteY14-30" fmla="*/ 843475 h 1448806"/>
                <a:gd name="connsiteX15-31" fmla="*/ 0 w 922226"/>
                <a:gd name="connsiteY15-32" fmla="*/ 461113 h 1448806"/>
                <a:gd name="connsiteX16-33" fmla="*/ 461113 w 922226"/>
                <a:gd name="connsiteY16-34" fmla="*/ 0 h 1448806"/>
                <a:gd name="connsiteX0-35" fmla="*/ 461113 w 922226"/>
                <a:gd name="connsiteY0-36" fmla="*/ 0 h 1324573"/>
                <a:gd name="connsiteX1-37" fmla="*/ 922226 w 922226"/>
                <a:gd name="connsiteY1-38" fmla="*/ 461113 h 1324573"/>
                <a:gd name="connsiteX2-39" fmla="*/ 718926 w 922226"/>
                <a:gd name="connsiteY2-40" fmla="*/ 843475 h 1324573"/>
                <a:gd name="connsiteX3-41" fmla="*/ 675599 w 922226"/>
                <a:gd name="connsiteY3-42" fmla="*/ 866993 h 1324573"/>
                <a:gd name="connsiteX4-43" fmla="*/ 652330 w 922226"/>
                <a:gd name="connsiteY4-44" fmla="*/ 926134 h 1324573"/>
                <a:gd name="connsiteX5-45" fmla="*/ 641124 w 922226"/>
                <a:gd name="connsiteY5-46" fmla="*/ 1015088 h 1324573"/>
                <a:gd name="connsiteX6-47" fmla="*/ 798051 w 922226"/>
                <a:gd name="connsiteY6-48" fmla="*/ 1310234 h 1324573"/>
                <a:gd name="connsiteX7-49" fmla="*/ 824468 w 922226"/>
                <a:gd name="connsiteY7-50" fmla="*/ 1324573 h 1324573"/>
                <a:gd name="connsiteX8-51" fmla="*/ 97757 w 922226"/>
                <a:gd name="connsiteY8-52" fmla="*/ 1324573 h 1324573"/>
                <a:gd name="connsiteX9-53" fmla="*/ 124174 w 922226"/>
                <a:gd name="connsiteY9-54" fmla="*/ 1310234 h 1324573"/>
                <a:gd name="connsiteX10-55" fmla="*/ 281102 w 922226"/>
                <a:gd name="connsiteY10-56" fmla="*/ 1015088 h 1324573"/>
                <a:gd name="connsiteX11-57" fmla="*/ 269896 w 922226"/>
                <a:gd name="connsiteY11-58" fmla="*/ 926134 h 1324573"/>
                <a:gd name="connsiteX12-59" fmla="*/ 246627 w 922226"/>
                <a:gd name="connsiteY12-60" fmla="*/ 866992 h 1324573"/>
                <a:gd name="connsiteX13-61" fmla="*/ 203300 w 922226"/>
                <a:gd name="connsiteY13-62" fmla="*/ 843475 h 1324573"/>
                <a:gd name="connsiteX14-63" fmla="*/ 0 w 922226"/>
                <a:gd name="connsiteY14-64" fmla="*/ 461113 h 1324573"/>
                <a:gd name="connsiteX15-65" fmla="*/ 461113 w 922226"/>
                <a:gd name="connsiteY15-66" fmla="*/ 0 h 1324573"/>
                <a:gd name="connsiteX0-67" fmla="*/ 461113 w 922226"/>
                <a:gd name="connsiteY0-68" fmla="*/ 0 h 1324573"/>
                <a:gd name="connsiteX1-69" fmla="*/ 922226 w 922226"/>
                <a:gd name="connsiteY1-70" fmla="*/ 461113 h 1324573"/>
                <a:gd name="connsiteX2-71" fmla="*/ 718926 w 922226"/>
                <a:gd name="connsiteY2-72" fmla="*/ 843475 h 1324573"/>
                <a:gd name="connsiteX3-73" fmla="*/ 675599 w 922226"/>
                <a:gd name="connsiteY3-74" fmla="*/ 866993 h 1324573"/>
                <a:gd name="connsiteX4-75" fmla="*/ 652330 w 922226"/>
                <a:gd name="connsiteY4-76" fmla="*/ 926134 h 1324573"/>
                <a:gd name="connsiteX5-77" fmla="*/ 641124 w 922226"/>
                <a:gd name="connsiteY5-78" fmla="*/ 1015088 h 1324573"/>
                <a:gd name="connsiteX6-79" fmla="*/ 798051 w 922226"/>
                <a:gd name="connsiteY6-80" fmla="*/ 1310234 h 1324573"/>
                <a:gd name="connsiteX7-81" fmla="*/ 824468 w 922226"/>
                <a:gd name="connsiteY7-82" fmla="*/ 1324573 h 1324573"/>
                <a:gd name="connsiteX8-83" fmla="*/ 124174 w 922226"/>
                <a:gd name="connsiteY8-84" fmla="*/ 1310234 h 1324573"/>
                <a:gd name="connsiteX9-85" fmla="*/ 281102 w 922226"/>
                <a:gd name="connsiteY9-86" fmla="*/ 1015088 h 1324573"/>
                <a:gd name="connsiteX10-87" fmla="*/ 269896 w 922226"/>
                <a:gd name="connsiteY10-88" fmla="*/ 926134 h 1324573"/>
                <a:gd name="connsiteX11-89" fmla="*/ 246627 w 922226"/>
                <a:gd name="connsiteY11-90" fmla="*/ 866992 h 1324573"/>
                <a:gd name="connsiteX12-91" fmla="*/ 203300 w 922226"/>
                <a:gd name="connsiteY12-92" fmla="*/ 843475 h 1324573"/>
                <a:gd name="connsiteX13-93" fmla="*/ 0 w 922226"/>
                <a:gd name="connsiteY13-94" fmla="*/ 461113 h 1324573"/>
                <a:gd name="connsiteX14-95" fmla="*/ 461113 w 922226"/>
                <a:gd name="connsiteY14-96" fmla="*/ 0 h 1324573"/>
                <a:gd name="connsiteX0-97" fmla="*/ 461113 w 922226"/>
                <a:gd name="connsiteY0-98" fmla="*/ 0 h 1310234"/>
                <a:gd name="connsiteX1-99" fmla="*/ 922226 w 922226"/>
                <a:gd name="connsiteY1-100" fmla="*/ 461113 h 1310234"/>
                <a:gd name="connsiteX2-101" fmla="*/ 718926 w 922226"/>
                <a:gd name="connsiteY2-102" fmla="*/ 843475 h 1310234"/>
                <a:gd name="connsiteX3-103" fmla="*/ 675599 w 922226"/>
                <a:gd name="connsiteY3-104" fmla="*/ 866993 h 1310234"/>
                <a:gd name="connsiteX4-105" fmla="*/ 652330 w 922226"/>
                <a:gd name="connsiteY4-106" fmla="*/ 926134 h 1310234"/>
                <a:gd name="connsiteX5-107" fmla="*/ 641124 w 922226"/>
                <a:gd name="connsiteY5-108" fmla="*/ 1015088 h 1310234"/>
                <a:gd name="connsiteX6-109" fmla="*/ 798051 w 922226"/>
                <a:gd name="connsiteY6-110" fmla="*/ 1310234 h 1310234"/>
                <a:gd name="connsiteX7-111" fmla="*/ 124174 w 922226"/>
                <a:gd name="connsiteY7-112" fmla="*/ 1310234 h 1310234"/>
                <a:gd name="connsiteX8-113" fmla="*/ 281102 w 922226"/>
                <a:gd name="connsiteY8-114" fmla="*/ 1015088 h 1310234"/>
                <a:gd name="connsiteX9-115" fmla="*/ 269896 w 922226"/>
                <a:gd name="connsiteY9-116" fmla="*/ 926134 h 1310234"/>
                <a:gd name="connsiteX10-117" fmla="*/ 246627 w 922226"/>
                <a:gd name="connsiteY10-118" fmla="*/ 866992 h 1310234"/>
                <a:gd name="connsiteX11-119" fmla="*/ 203300 w 922226"/>
                <a:gd name="connsiteY11-120" fmla="*/ 843475 h 1310234"/>
                <a:gd name="connsiteX12-121" fmla="*/ 0 w 922226"/>
                <a:gd name="connsiteY12-122" fmla="*/ 461113 h 1310234"/>
                <a:gd name="connsiteX13-123" fmla="*/ 461113 w 922226"/>
                <a:gd name="connsiteY13-124" fmla="*/ 0 h 13102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922226" h="1310234">
                  <a:moveTo>
                    <a:pt x="461113" y="0"/>
                  </a:moveTo>
                  <a:cubicBezTo>
                    <a:pt x="715779" y="0"/>
                    <a:pt x="922226" y="206447"/>
                    <a:pt x="922226" y="461113"/>
                  </a:cubicBezTo>
                  <a:cubicBezTo>
                    <a:pt x="922226" y="620279"/>
                    <a:pt x="841583" y="760610"/>
                    <a:pt x="718926" y="843475"/>
                  </a:cubicBezTo>
                  <a:lnTo>
                    <a:pt x="675599" y="866993"/>
                  </a:lnTo>
                  <a:lnTo>
                    <a:pt x="652330" y="926134"/>
                  </a:lnTo>
                  <a:cubicBezTo>
                    <a:pt x="645014" y="954566"/>
                    <a:pt x="641124" y="984373"/>
                    <a:pt x="641124" y="1015088"/>
                  </a:cubicBezTo>
                  <a:cubicBezTo>
                    <a:pt x="641124" y="1137949"/>
                    <a:pt x="703373" y="1246270"/>
                    <a:pt x="798051" y="1310234"/>
                  </a:cubicBezTo>
                  <a:lnTo>
                    <a:pt x="124174" y="1310234"/>
                  </a:lnTo>
                  <a:cubicBezTo>
                    <a:pt x="218853" y="1246270"/>
                    <a:pt x="281102" y="1137949"/>
                    <a:pt x="281102" y="1015088"/>
                  </a:cubicBezTo>
                  <a:cubicBezTo>
                    <a:pt x="281102" y="984373"/>
                    <a:pt x="277211" y="954566"/>
                    <a:pt x="269896" y="926134"/>
                  </a:cubicBezTo>
                  <a:lnTo>
                    <a:pt x="246627" y="866992"/>
                  </a:lnTo>
                  <a:lnTo>
                    <a:pt x="203300" y="843475"/>
                  </a:lnTo>
                  <a:cubicBezTo>
                    <a:pt x="80643" y="760610"/>
                    <a:pt x="0" y="620279"/>
                    <a:pt x="0" y="461113"/>
                  </a:cubicBezTo>
                  <a:cubicBezTo>
                    <a:pt x="0" y="206447"/>
                    <a:pt x="206447" y="0"/>
                    <a:pt x="461113" y="0"/>
                  </a:cubicBezTo>
                  <a:close/>
                </a:path>
              </a:pathLst>
            </a:custGeom>
            <a:solidFill>
              <a:srgbClr val="00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83" name="组合 182"/>
            <p:cNvGrpSpPr/>
            <p:nvPr/>
          </p:nvGrpSpPr>
          <p:grpSpPr>
            <a:xfrm>
              <a:off x="6412206" y="3509293"/>
              <a:ext cx="954062" cy="954062"/>
              <a:chOff x="6322887" y="1154844"/>
              <a:chExt cx="954062" cy="954062"/>
            </a:xfrm>
          </p:grpSpPr>
          <p:sp>
            <p:nvSpPr>
              <p:cNvPr id="184" name="椭圆 183"/>
              <p:cNvSpPr/>
              <p:nvPr/>
            </p:nvSpPr>
            <p:spPr>
              <a:xfrm>
                <a:off x="6322887" y="1154844"/>
                <a:ext cx="954062" cy="954062"/>
              </a:xfrm>
              <a:prstGeom prst="ellipse">
                <a:avLst/>
              </a:prstGeom>
              <a:noFill/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文本框 184"/>
              <p:cNvSpPr txBox="1"/>
              <p:nvPr/>
            </p:nvSpPr>
            <p:spPr>
              <a:xfrm>
                <a:off x="6587360" y="1370265"/>
                <a:ext cx="444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2800" b="1" dirty="0">
                    <a:solidFill>
                      <a:prstClr val="white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C</a:t>
                </a:r>
                <a:endParaRPr lang="zh-CN" altLang="en-US" sz="2800" b="1" dirty="0">
                  <a:solidFill>
                    <a:prstClr val="whit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609679" y="4464390"/>
            <a:ext cx="1685284" cy="2395199"/>
            <a:chOff x="4610279" y="4463355"/>
            <a:chExt cx="1685503" cy="2394645"/>
          </a:xfrm>
        </p:grpSpPr>
        <p:sp>
          <p:nvSpPr>
            <p:cNvPr id="176" name="任意多边形 175"/>
            <p:cNvSpPr/>
            <p:nvPr/>
          </p:nvSpPr>
          <p:spPr>
            <a:xfrm>
              <a:off x="4610279" y="4463355"/>
              <a:ext cx="1685503" cy="2394645"/>
            </a:xfrm>
            <a:custGeom>
              <a:avLst/>
              <a:gdLst>
                <a:gd name="connsiteX0" fmla="*/ 461113 w 922226"/>
                <a:gd name="connsiteY0" fmla="*/ 0 h 1448806"/>
                <a:gd name="connsiteX1" fmla="*/ 922226 w 922226"/>
                <a:gd name="connsiteY1" fmla="*/ 461113 h 1448806"/>
                <a:gd name="connsiteX2" fmla="*/ 718926 w 922226"/>
                <a:gd name="connsiteY2" fmla="*/ 843475 h 1448806"/>
                <a:gd name="connsiteX3" fmla="*/ 675599 w 922226"/>
                <a:gd name="connsiteY3" fmla="*/ 866993 h 1448806"/>
                <a:gd name="connsiteX4" fmla="*/ 652330 w 922226"/>
                <a:gd name="connsiteY4" fmla="*/ 926134 h 1448806"/>
                <a:gd name="connsiteX5" fmla="*/ 641124 w 922226"/>
                <a:gd name="connsiteY5" fmla="*/ 1015088 h 1448806"/>
                <a:gd name="connsiteX6" fmla="*/ 798051 w 922226"/>
                <a:gd name="connsiteY6" fmla="*/ 1310234 h 1448806"/>
                <a:gd name="connsiteX7" fmla="*/ 824468 w 922226"/>
                <a:gd name="connsiteY7" fmla="*/ 1324573 h 1448806"/>
                <a:gd name="connsiteX8" fmla="*/ 824468 w 922226"/>
                <a:gd name="connsiteY8" fmla="*/ 1448806 h 1448806"/>
                <a:gd name="connsiteX9" fmla="*/ 97757 w 922226"/>
                <a:gd name="connsiteY9" fmla="*/ 1448806 h 1448806"/>
                <a:gd name="connsiteX10" fmla="*/ 97757 w 922226"/>
                <a:gd name="connsiteY10" fmla="*/ 1324573 h 1448806"/>
                <a:gd name="connsiteX11" fmla="*/ 124174 w 922226"/>
                <a:gd name="connsiteY11" fmla="*/ 1310234 h 1448806"/>
                <a:gd name="connsiteX12" fmla="*/ 281102 w 922226"/>
                <a:gd name="connsiteY12" fmla="*/ 1015088 h 1448806"/>
                <a:gd name="connsiteX13" fmla="*/ 269896 w 922226"/>
                <a:gd name="connsiteY13" fmla="*/ 926134 h 1448806"/>
                <a:gd name="connsiteX14" fmla="*/ 246627 w 922226"/>
                <a:gd name="connsiteY14" fmla="*/ 866992 h 1448806"/>
                <a:gd name="connsiteX15" fmla="*/ 203300 w 922226"/>
                <a:gd name="connsiteY15" fmla="*/ 843475 h 1448806"/>
                <a:gd name="connsiteX16" fmla="*/ 0 w 922226"/>
                <a:gd name="connsiteY16" fmla="*/ 461113 h 1448806"/>
                <a:gd name="connsiteX17" fmla="*/ 461113 w 922226"/>
                <a:gd name="connsiteY17" fmla="*/ 0 h 1448806"/>
                <a:gd name="connsiteX0-1" fmla="*/ 461113 w 922226"/>
                <a:gd name="connsiteY0-2" fmla="*/ 0 h 1448806"/>
                <a:gd name="connsiteX1-3" fmla="*/ 922226 w 922226"/>
                <a:gd name="connsiteY1-4" fmla="*/ 461113 h 1448806"/>
                <a:gd name="connsiteX2-5" fmla="*/ 718926 w 922226"/>
                <a:gd name="connsiteY2-6" fmla="*/ 843475 h 1448806"/>
                <a:gd name="connsiteX3-7" fmla="*/ 675599 w 922226"/>
                <a:gd name="connsiteY3-8" fmla="*/ 866993 h 1448806"/>
                <a:gd name="connsiteX4-9" fmla="*/ 652330 w 922226"/>
                <a:gd name="connsiteY4-10" fmla="*/ 926134 h 1448806"/>
                <a:gd name="connsiteX5-11" fmla="*/ 641124 w 922226"/>
                <a:gd name="connsiteY5-12" fmla="*/ 1015088 h 1448806"/>
                <a:gd name="connsiteX6-13" fmla="*/ 798051 w 922226"/>
                <a:gd name="connsiteY6-14" fmla="*/ 1310234 h 1448806"/>
                <a:gd name="connsiteX7-15" fmla="*/ 824468 w 922226"/>
                <a:gd name="connsiteY7-16" fmla="*/ 1324573 h 1448806"/>
                <a:gd name="connsiteX8-17" fmla="*/ 824468 w 922226"/>
                <a:gd name="connsiteY8-18" fmla="*/ 1448806 h 1448806"/>
                <a:gd name="connsiteX9-19" fmla="*/ 97757 w 922226"/>
                <a:gd name="connsiteY9-20" fmla="*/ 1324573 h 1448806"/>
                <a:gd name="connsiteX10-21" fmla="*/ 124174 w 922226"/>
                <a:gd name="connsiteY10-22" fmla="*/ 1310234 h 1448806"/>
                <a:gd name="connsiteX11-23" fmla="*/ 281102 w 922226"/>
                <a:gd name="connsiteY11-24" fmla="*/ 1015088 h 1448806"/>
                <a:gd name="connsiteX12-25" fmla="*/ 269896 w 922226"/>
                <a:gd name="connsiteY12-26" fmla="*/ 926134 h 1448806"/>
                <a:gd name="connsiteX13-27" fmla="*/ 246627 w 922226"/>
                <a:gd name="connsiteY13-28" fmla="*/ 866992 h 1448806"/>
                <a:gd name="connsiteX14-29" fmla="*/ 203300 w 922226"/>
                <a:gd name="connsiteY14-30" fmla="*/ 843475 h 1448806"/>
                <a:gd name="connsiteX15-31" fmla="*/ 0 w 922226"/>
                <a:gd name="connsiteY15-32" fmla="*/ 461113 h 1448806"/>
                <a:gd name="connsiteX16-33" fmla="*/ 461113 w 922226"/>
                <a:gd name="connsiteY16-34" fmla="*/ 0 h 1448806"/>
                <a:gd name="connsiteX0-35" fmla="*/ 461113 w 922226"/>
                <a:gd name="connsiteY0-36" fmla="*/ 0 h 1324573"/>
                <a:gd name="connsiteX1-37" fmla="*/ 922226 w 922226"/>
                <a:gd name="connsiteY1-38" fmla="*/ 461113 h 1324573"/>
                <a:gd name="connsiteX2-39" fmla="*/ 718926 w 922226"/>
                <a:gd name="connsiteY2-40" fmla="*/ 843475 h 1324573"/>
                <a:gd name="connsiteX3-41" fmla="*/ 675599 w 922226"/>
                <a:gd name="connsiteY3-42" fmla="*/ 866993 h 1324573"/>
                <a:gd name="connsiteX4-43" fmla="*/ 652330 w 922226"/>
                <a:gd name="connsiteY4-44" fmla="*/ 926134 h 1324573"/>
                <a:gd name="connsiteX5-45" fmla="*/ 641124 w 922226"/>
                <a:gd name="connsiteY5-46" fmla="*/ 1015088 h 1324573"/>
                <a:gd name="connsiteX6-47" fmla="*/ 798051 w 922226"/>
                <a:gd name="connsiteY6-48" fmla="*/ 1310234 h 1324573"/>
                <a:gd name="connsiteX7-49" fmla="*/ 824468 w 922226"/>
                <a:gd name="connsiteY7-50" fmla="*/ 1324573 h 1324573"/>
                <a:gd name="connsiteX8-51" fmla="*/ 97757 w 922226"/>
                <a:gd name="connsiteY8-52" fmla="*/ 1324573 h 1324573"/>
                <a:gd name="connsiteX9-53" fmla="*/ 124174 w 922226"/>
                <a:gd name="connsiteY9-54" fmla="*/ 1310234 h 1324573"/>
                <a:gd name="connsiteX10-55" fmla="*/ 281102 w 922226"/>
                <a:gd name="connsiteY10-56" fmla="*/ 1015088 h 1324573"/>
                <a:gd name="connsiteX11-57" fmla="*/ 269896 w 922226"/>
                <a:gd name="connsiteY11-58" fmla="*/ 926134 h 1324573"/>
                <a:gd name="connsiteX12-59" fmla="*/ 246627 w 922226"/>
                <a:gd name="connsiteY12-60" fmla="*/ 866992 h 1324573"/>
                <a:gd name="connsiteX13-61" fmla="*/ 203300 w 922226"/>
                <a:gd name="connsiteY13-62" fmla="*/ 843475 h 1324573"/>
                <a:gd name="connsiteX14-63" fmla="*/ 0 w 922226"/>
                <a:gd name="connsiteY14-64" fmla="*/ 461113 h 1324573"/>
                <a:gd name="connsiteX15-65" fmla="*/ 461113 w 922226"/>
                <a:gd name="connsiteY15-66" fmla="*/ 0 h 1324573"/>
                <a:gd name="connsiteX0-67" fmla="*/ 461113 w 922226"/>
                <a:gd name="connsiteY0-68" fmla="*/ 0 h 1324573"/>
                <a:gd name="connsiteX1-69" fmla="*/ 922226 w 922226"/>
                <a:gd name="connsiteY1-70" fmla="*/ 461113 h 1324573"/>
                <a:gd name="connsiteX2-71" fmla="*/ 718926 w 922226"/>
                <a:gd name="connsiteY2-72" fmla="*/ 843475 h 1324573"/>
                <a:gd name="connsiteX3-73" fmla="*/ 675599 w 922226"/>
                <a:gd name="connsiteY3-74" fmla="*/ 866993 h 1324573"/>
                <a:gd name="connsiteX4-75" fmla="*/ 652330 w 922226"/>
                <a:gd name="connsiteY4-76" fmla="*/ 926134 h 1324573"/>
                <a:gd name="connsiteX5-77" fmla="*/ 641124 w 922226"/>
                <a:gd name="connsiteY5-78" fmla="*/ 1015088 h 1324573"/>
                <a:gd name="connsiteX6-79" fmla="*/ 798051 w 922226"/>
                <a:gd name="connsiteY6-80" fmla="*/ 1310234 h 1324573"/>
                <a:gd name="connsiteX7-81" fmla="*/ 824468 w 922226"/>
                <a:gd name="connsiteY7-82" fmla="*/ 1324573 h 1324573"/>
                <a:gd name="connsiteX8-83" fmla="*/ 124174 w 922226"/>
                <a:gd name="connsiteY8-84" fmla="*/ 1310234 h 1324573"/>
                <a:gd name="connsiteX9-85" fmla="*/ 281102 w 922226"/>
                <a:gd name="connsiteY9-86" fmla="*/ 1015088 h 1324573"/>
                <a:gd name="connsiteX10-87" fmla="*/ 269896 w 922226"/>
                <a:gd name="connsiteY10-88" fmla="*/ 926134 h 1324573"/>
                <a:gd name="connsiteX11-89" fmla="*/ 246627 w 922226"/>
                <a:gd name="connsiteY11-90" fmla="*/ 866992 h 1324573"/>
                <a:gd name="connsiteX12-91" fmla="*/ 203300 w 922226"/>
                <a:gd name="connsiteY12-92" fmla="*/ 843475 h 1324573"/>
                <a:gd name="connsiteX13-93" fmla="*/ 0 w 922226"/>
                <a:gd name="connsiteY13-94" fmla="*/ 461113 h 1324573"/>
                <a:gd name="connsiteX14-95" fmla="*/ 461113 w 922226"/>
                <a:gd name="connsiteY14-96" fmla="*/ 0 h 1324573"/>
                <a:gd name="connsiteX0-97" fmla="*/ 461113 w 922226"/>
                <a:gd name="connsiteY0-98" fmla="*/ 0 h 1310234"/>
                <a:gd name="connsiteX1-99" fmla="*/ 922226 w 922226"/>
                <a:gd name="connsiteY1-100" fmla="*/ 461113 h 1310234"/>
                <a:gd name="connsiteX2-101" fmla="*/ 718926 w 922226"/>
                <a:gd name="connsiteY2-102" fmla="*/ 843475 h 1310234"/>
                <a:gd name="connsiteX3-103" fmla="*/ 675599 w 922226"/>
                <a:gd name="connsiteY3-104" fmla="*/ 866993 h 1310234"/>
                <a:gd name="connsiteX4-105" fmla="*/ 652330 w 922226"/>
                <a:gd name="connsiteY4-106" fmla="*/ 926134 h 1310234"/>
                <a:gd name="connsiteX5-107" fmla="*/ 641124 w 922226"/>
                <a:gd name="connsiteY5-108" fmla="*/ 1015088 h 1310234"/>
                <a:gd name="connsiteX6-109" fmla="*/ 798051 w 922226"/>
                <a:gd name="connsiteY6-110" fmla="*/ 1310234 h 1310234"/>
                <a:gd name="connsiteX7-111" fmla="*/ 124174 w 922226"/>
                <a:gd name="connsiteY7-112" fmla="*/ 1310234 h 1310234"/>
                <a:gd name="connsiteX8-113" fmla="*/ 281102 w 922226"/>
                <a:gd name="connsiteY8-114" fmla="*/ 1015088 h 1310234"/>
                <a:gd name="connsiteX9-115" fmla="*/ 269896 w 922226"/>
                <a:gd name="connsiteY9-116" fmla="*/ 926134 h 1310234"/>
                <a:gd name="connsiteX10-117" fmla="*/ 246627 w 922226"/>
                <a:gd name="connsiteY10-118" fmla="*/ 866992 h 1310234"/>
                <a:gd name="connsiteX11-119" fmla="*/ 203300 w 922226"/>
                <a:gd name="connsiteY11-120" fmla="*/ 843475 h 1310234"/>
                <a:gd name="connsiteX12-121" fmla="*/ 0 w 922226"/>
                <a:gd name="connsiteY12-122" fmla="*/ 461113 h 1310234"/>
                <a:gd name="connsiteX13-123" fmla="*/ 461113 w 922226"/>
                <a:gd name="connsiteY13-124" fmla="*/ 0 h 13102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922226" h="1310234">
                  <a:moveTo>
                    <a:pt x="461113" y="0"/>
                  </a:moveTo>
                  <a:cubicBezTo>
                    <a:pt x="715779" y="0"/>
                    <a:pt x="922226" y="206447"/>
                    <a:pt x="922226" y="461113"/>
                  </a:cubicBezTo>
                  <a:cubicBezTo>
                    <a:pt x="922226" y="620279"/>
                    <a:pt x="841583" y="760610"/>
                    <a:pt x="718926" y="843475"/>
                  </a:cubicBezTo>
                  <a:lnTo>
                    <a:pt x="675599" y="866993"/>
                  </a:lnTo>
                  <a:lnTo>
                    <a:pt x="652330" y="926134"/>
                  </a:lnTo>
                  <a:cubicBezTo>
                    <a:pt x="645014" y="954566"/>
                    <a:pt x="641124" y="984373"/>
                    <a:pt x="641124" y="1015088"/>
                  </a:cubicBezTo>
                  <a:cubicBezTo>
                    <a:pt x="641124" y="1137949"/>
                    <a:pt x="703373" y="1246270"/>
                    <a:pt x="798051" y="1310234"/>
                  </a:cubicBezTo>
                  <a:lnTo>
                    <a:pt x="124174" y="1310234"/>
                  </a:lnTo>
                  <a:cubicBezTo>
                    <a:pt x="218853" y="1246270"/>
                    <a:pt x="281102" y="1137949"/>
                    <a:pt x="281102" y="1015088"/>
                  </a:cubicBezTo>
                  <a:cubicBezTo>
                    <a:pt x="281102" y="984373"/>
                    <a:pt x="277211" y="954566"/>
                    <a:pt x="269896" y="926134"/>
                  </a:cubicBezTo>
                  <a:lnTo>
                    <a:pt x="246627" y="866992"/>
                  </a:lnTo>
                  <a:lnTo>
                    <a:pt x="203300" y="843475"/>
                  </a:lnTo>
                  <a:cubicBezTo>
                    <a:pt x="80643" y="760610"/>
                    <a:pt x="0" y="620279"/>
                    <a:pt x="0" y="461113"/>
                  </a:cubicBezTo>
                  <a:cubicBezTo>
                    <a:pt x="0" y="206447"/>
                    <a:pt x="206447" y="0"/>
                    <a:pt x="461113" y="0"/>
                  </a:cubicBezTo>
                  <a:close/>
                </a:path>
              </a:pathLst>
            </a:custGeom>
            <a:solidFill>
              <a:srgbClr val="389A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86" name="组合 185"/>
            <p:cNvGrpSpPr/>
            <p:nvPr/>
          </p:nvGrpSpPr>
          <p:grpSpPr>
            <a:xfrm>
              <a:off x="4979101" y="4793064"/>
              <a:ext cx="954062" cy="954062"/>
              <a:chOff x="6322887" y="1154844"/>
              <a:chExt cx="954062" cy="954062"/>
            </a:xfrm>
          </p:grpSpPr>
          <p:sp>
            <p:nvSpPr>
              <p:cNvPr id="187" name="椭圆 186"/>
              <p:cNvSpPr/>
              <p:nvPr/>
            </p:nvSpPr>
            <p:spPr>
              <a:xfrm>
                <a:off x="6322887" y="1154844"/>
                <a:ext cx="954062" cy="954062"/>
              </a:xfrm>
              <a:prstGeom prst="ellipse">
                <a:avLst/>
              </a:prstGeom>
              <a:noFill/>
              <a:ln w="1270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88" name="文本框 187"/>
              <p:cNvSpPr txBox="1"/>
              <p:nvPr/>
            </p:nvSpPr>
            <p:spPr>
              <a:xfrm>
                <a:off x="6587360" y="1370265"/>
                <a:ext cx="4443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2800" b="1" dirty="0">
                    <a:solidFill>
                      <a:prstClr val="white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D</a:t>
                </a:r>
                <a:endParaRPr lang="zh-CN" altLang="en-US" sz="2800" b="1" dirty="0">
                  <a:solidFill>
                    <a:prstClr val="whit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p:grpSp>
      </p:grpSp>
      <p:sp>
        <p:nvSpPr>
          <p:cNvPr id="197" name="矩形 196"/>
          <p:cNvSpPr/>
          <p:nvPr/>
        </p:nvSpPr>
        <p:spPr>
          <a:xfrm>
            <a:off x="2421474" y="989530"/>
            <a:ext cx="246255" cy="451447"/>
          </a:xfrm>
          <a:prstGeom prst="rect">
            <a:avLst/>
          </a:prstGeom>
          <a:noFill/>
        </p:spPr>
        <p:txBody>
          <a:bodyPr wrap="none" lIns="121920" tIns="60960" rIns="121920" bIns="60960" anchor="ctr">
            <a:spAutoFit/>
          </a:bodyPr>
          <a:lstStyle/>
          <a:p>
            <a:pPr algn="ctr" defTabSz="914400"/>
            <a:endParaRPr lang="zh-CN" altLang="en-US" sz="2135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13" name="矩形 212"/>
          <p:cNvSpPr/>
          <p:nvPr/>
        </p:nvSpPr>
        <p:spPr>
          <a:xfrm>
            <a:off x="9299884" y="4777191"/>
            <a:ext cx="246255" cy="451447"/>
          </a:xfrm>
          <a:prstGeom prst="rect">
            <a:avLst/>
          </a:prstGeom>
          <a:noFill/>
        </p:spPr>
        <p:txBody>
          <a:bodyPr wrap="none" lIns="121920" tIns="60960" rIns="121920" bIns="60960" anchor="ctr">
            <a:spAutoFit/>
          </a:bodyPr>
          <a:lstStyle/>
          <a:p>
            <a:pPr algn="ctr" defTabSz="914400"/>
            <a:endParaRPr lang="zh-CN" altLang="en-US" sz="2135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76187" y="989528"/>
            <a:ext cx="3742787" cy="1535870"/>
            <a:chOff x="676274" y="989299"/>
            <a:chExt cx="3743274" cy="1535514"/>
          </a:xfrm>
        </p:grpSpPr>
        <p:grpSp>
          <p:nvGrpSpPr>
            <p:cNvPr id="8" name="组合 7"/>
            <p:cNvGrpSpPr/>
            <p:nvPr/>
          </p:nvGrpSpPr>
          <p:grpSpPr>
            <a:xfrm>
              <a:off x="683094" y="1221701"/>
              <a:ext cx="3736454" cy="1303112"/>
              <a:chOff x="683094" y="1221701"/>
              <a:chExt cx="3736454" cy="1303112"/>
            </a:xfrm>
          </p:grpSpPr>
          <p:sp>
            <p:nvSpPr>
              <p:cNvPr id="194" name="同侧圆角矩形 193"/>
              <p:cNvSpPr/>
              <p:nvPr/>
            </p:nvSpPr>
            <p:spPr>
              <a:xfrm>
                <a:off x="683094" y="1221701"/>
                <a:ext cx="3727805" cy="1303112"/>
              </a:xfrm>
              <a:prstGeom prst="round2SameRect">
                <a:avLst>
                  <a:gd name="adj1" fmla="val 0"/>
                  <a:gd name="adj2" fmla="val 11080"/>
                </a:avLst>
              </a:prstGeom>
              <a:solidFill>
                <a:schemeClr val="bg1">
                  <a:alpha val="95000"/>
                </a:schemeClr>
              </a:solidFill>
              <a:ln>
                <a:noFill/>
              </a:ln>
              <a:effectLst>
                <a:outerShdw blurRad="25400" dist="254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矩形 197"/>
              <p:cNvSpPr/>
              <p:nvPr/>
            </p:nvSpPr>
            <p:spPr>
              <a:xfrm>
                <a:off x="788248" y="1620897"/>
                <a:ext cx="36313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indent="-228600" defTabSz="914400">
                  <a:buClr>
                    <a:prstClr val="black">
                      <a:lumMod val="50000"/>
                      <a:lumOff val="50000"/>
                    </a:prst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8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151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万 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会员，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200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万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交流贴</a:t>
                </a:r>
                <a:endPara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28600" indent="-228600" defTabSz="914400">
                  <a:buClr>
                    <a:prstClr val="black">
                      <a:lumMod val="50000"/>
                      <a:lumOff val="50000"/>
                    </a:prstClr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同时在线 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5500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人</a:t>
                </a:r>
                <a:endPara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676274" y="989299"/>
              <a:ext cx="3743271" cy="458501"/>
              <a:chOff x="676274" y="989299"/>
              <a:chExt cx="3743271" cy="458501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676274" y="989299"/>
                <a:ext cx="3743271" cy="458501"/>
                <a:chOff x="-861821" y="2663862"/>
                <a:chExt cx="1956097" cy="511421"/>
              </a:xfrm>
            </p:grpSpPr>
            <p:sp>
              <p:nvSpPr>
                <p:cNvPr id="221" name="圆角矩形标注 220"/>
                <p:cNvSpPr/>
                <p:nvPr/>
              </p:nvSpPr>
              <p:spPr>
                <a:xfrm>
                  <a:off x="-859331" y="2665282"/>
                  <a:ext cx="1953601" cy="510001"/>
                </a:xfrm>
                <a:custGeom>
                  <a:avLst/>
                  <a:gdLst>
                    <a:gd name="connsiteX0" fmla="*/ 0 w 1930857"/>
                    <a:gd name="connsiteY0" fmla="*/ 85002 h 510001"/>
                    <a:gd name="connsiteX1" fmla="*/ 85002 w 1930857"/>
                    <a:gd name="connsiteY1" fmla="*/ 0 h 510001"/>
                    <a:gd name="connsiteX2" fmla="*/ 321810 w 1930857"/>
                    <a:gd name="connsiteY2" fmla="*/ 0 h 510001"/>
                    <a:gd name="connsiteX3" fmla="*/ 321810 w 1930857"/>
                    <a:gd name="connsiteY3" fmla="*/ 0 h 510001"/>
                    <a:gd name="connsiteX4" fmla="*/ 804524 w 1930857"/>
                    <a:gd name="connsiteY4" fmla="*/ 0 h 510001"/>
                    <a:gd name="connsiteX5" fmla="*/ 1845855 w 1930857"/>
                    <a:gd name="connsiteY5" fmla="*/ 0 h 510001"/>
                    <a:gd name="connsiteX6" fmla="*/ 1930857 w 1930857"/>
                    <a:gd name="connsiteY6" fmla="*/ 85002 h 510001"/>
                    <a:gd name="connsiteX7" fmla="*/ 1930857 w 1930857"/>
                    <a:gd name="connsiteY7" fmla="*/ 297501 h 510001"/>
                    <a:gd name="connsiteX8" fmla="*/ 1930857 w 1930857"/>
                    <a:gd name="connsiteY8" fmla="*/ 297501 h 510001"/>
                    <a:gd name="connsiteX9" fmla="*/ 1930857 w 1930857"/>
                    <a:gd name="connsiteY9" fmla="*/ 425001 h 510001"/>
                    <a:gd name="connsiteX10" fmla="*/ 1930857 w 1930857"/>
                    <a:gd name="connsiteY10" fmla="*/ 424999 h 510001"/>
                    <a:gd name="connsiteX11" fmla="*/ 1845855 w 1930857"/>
                    <a:gd name="connsiteY11" fmla="*/ 510001 h 510001"/>
                    <a:gd name="connsiteX12" fmla="*/ 804524 w 1930857"/>
                    <a:gd name="connsiteY12" fmla="*/ 510001 h 510001"/>
                    <a:gd name="connsiteX13" fmla="*/ 467963 w 1930857"/>
                    <a:gd name="connsiteY13" fmla="*/ 712517 h 510001"/>
                    <a:gd name="connsiteX14" fmla="*/ 321810 w 1930857"/>
                    <a:gd name="connsiteY14" fmla="*/ 510001 h 510001"/>
                    <a:gd name="connsiteX15" fmla="*/ 85002 w 1930857"/>
                    <a:gd name="connsiteY15" fmla="*/ 510001 h 510001"/>
                    <a:gd name="connsiteX16" fmla="*/ 0 w 1930857"/>
                    <a:gd name="connsiteY16" fmla="*/ 424999 h 510001"/>
                    <a:gd name="connsiteX17" fmla="*/ 0 w 1930857"/>
                    <a:gd name="connsiteY17" fmla="*/ 425001 h 510001"/>
                    <a:gd name="connsiteX18" fmla="*/ 0 w 1930857"/>
                    <a:gd name="connsiteY18" fmla="*/ 297501 h 510001"/>
                    <a:gd name="connsiteX19" fmla="*/ 0 w 1930857"/>
                    <a:gd name="connsiteY19" fmla="*/ 297501 h 510001"/>
                    <a:gd name="connsiteX20" fmla="*/ 0 w 1930857"/>
                    <a:gd name="connsiteY20" fmla="*/ 85002 h 510001"/>
                    <a:gd name="connsiteX0-1" fmla="*/ 0 w 1930857"/>
                    <a:gd name="connsiteY0-2" fmla="*/ 85002 h 510001"/>
                    <a:gd name="connsiteX1-3" fmla="*/ 85002 w 1930857"/>
                    <a:gd name="connsiteY1-4" fmla="*/ 0 h 510001"/>
                    <a:gd name="connsiteX2-5" fmla="*/ 321810 w 1930857"/>
                    <a:gd name="connsiteY2-6" fmla="*/ 0 h 510001"/>
                    <a:gd name="connsiteX3-7" fmla="*/ 321810 w 1930857"/>
                    <a:gd name="connsiteY3-8" fmla="*/ 0 h 510001"/>
                    <a:gd name="connsiteX4-9" fmla="*/ 804524 w 1930857"/>
                    <a:gd name="connsiteY4-10" fmla="*/ 0 h 510001"/>
                    <a:gd name="connsiteX5-11" fmla="*/ 1845855 w 1930857"/>
                    <a:gd name="connsiteY5-12" fmla="*/ 0 h 510001"/>
                    <a:gd name="connsiteX6-13" fmla="*/ 1930857 w 1930857"/>
                    <a:gd name="connsiteY6-14" fmla="*/ 85002 h 510001"/>
                    <a:gd name="connsiteX7-15" fmla="*/ 1930857 w 1930857"/>
                    <a:gd name="connsiteY7-16" fmla="*/ 297501 h 510001"/>
                    <a:gd name="connsiteX8-17" fmla="*/ 1930857 w 1930857"/>
                    <a:gd name="connsiteY8-18" fmla="*/ 297501 h 510001"/>
                    <a:gd name="connsiteX9-19" fmla="*/ 1930857 w 1930857"/>
                    <a:gd name="connsiteY9-20" fmla="*/ 425001 h 510001"/>
                    <a:gd name="connsiteX10-21" fmla="*/ 1930857 w 1930857"/>
                    <a:gd name="connsiteY10-22" fmla="*/ 424999 h 510001"/>
                    <a:gd name="connsiteX11-23" fmla="*/ 1845855 w 1930857"/>
                    <a:gd name="connsiteY11-24" fmla="*/ 510001 h 510001"/>
                    <a:gd name="connsiteX12-25" fmla="*/ 804524 w 1930857"/>
                    <a:gd name="connsiteY12-26" fmla="*/ 510001 h 510001"/>
                    <a:gd name="connsiteX13-27" fmla="*/ 321810 w 1930857"/>
                    <a:gd name="connsiteY13-28" fmla="*/ 510001 h 510001"/>
                    <a:gd name="connsiteX14-29" fmla="*/ 85002 w 1930857"/>
                    <a:gd name="connsiteY14-30" fmla="*/ 510001 h 510001"/>
                    <a:gd name="connsiteX15-31" fmla="*/ 0 w 1930857"/>
                    <a:gd name="connsiteY15-32" fmla="*/ 424999 h 510001"/>
                    <a:gd name="connsiteX16-33" fmla="*/ 0 w 1930857"/>
                    <a:gd name="connsiteY16-34" fmla="*/ 425001 h 510001"/>
                    <a:gd name="connsiteX17-35" fmla="*/ 0 w 1930857"/>
                    <a:gd name="connsiteY17-36" fmla="*/ 297501 h 510001"/>
                    <a:gd name="connsiteX18-37" fmla="*/ 0 w 1930857"/>
                    <a:gd name="connsiteY18-38" fmla="*/ 297501 h 510001"/>
                    <a:gd name="connsiteX19-39" fmla="*/ 0 w 1930857"/>
                    <a:gd name="connsiteY19-40" fmla="*/ 85002 h 51000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</a:cxnLst>
                  <a:rect l="l" t="t" r="r" b="b"/>
                  <a:pathLst>
                    <a:path w="1930857" h="510001">
                      <a:moveTo>
                        <a:pt x="0" y="85002"/>
                      </a:moveTo>
                      <a:cubicBezTo>
                        <a:pt x="0" y="38057"/>
                        <a:pt x="38057" y="0"/>
                        <a:pt x="85002" y="0"/>
                      </a:cubicBezTo>
                      <a:lnTo>
                        <a:pt x="321810" y="0"/>
                      </a:lnTo>
                      <a:lnTo>
                        <a:pt x="321810" y="0"/>
                      </a:lnTo>
                      <a:lnTo>
                        <a:pt x="804524" y="0"/>
                      </a:lnTo>
                      <a:lnTo>
                        <a:pt x="1845855" y="0"/>
                      </a:lnTo>
                      <a:cubicBezTo>
                        <a:pt x="1892800" y="0"/>
                        <a:pt x="1930857" y="38057"/>
                        <a:pt x="1930857" y="85002"/>
                      </a:cubicBezTo>
                      <a:lnTo>
                        <a:pt x="1930857" y="297501"/>
                      </a:lnTo>
                      <a:lnTo>
                        <a:pt x="1930857" y="297501"/>
                      </a:lnTo>
                      <a:lnTo>
                        <a:pt x="1930857" y="425001"/>
                      </a:lnTo>
                      <a:lnTo>
                        <a:pt x="1930857" y="424999"/>
                      </a:lnTo>
                      <a:cubicBezTo>
                        <a:pt x="1930857" y="471944"/>
                        <a:pt x="1892800" y="510001"/>
                        <a:pt x="1845855" y="510001"/>
                      </a:cubicBezTo>
                      <a:lnTo>
                        <a:pt x="804524" y="510001"/>
                      </a:lnTo>
                      <a:lnTo>
                        <a:pt x="321810" y="510001"/>
                      </a:lnTo>
                      <a:lnTo>
                        <a:pt x="85002" y="510001"/>
                      </a:lnTo>
                      <a:cubicBezTo>
                        <a:pt x="38057" y="510001"/>
                        <a:pt x="0" y="471944"/>
                        <a:pt x="0" y="424999"/>
                      </a:cubicBezTo>
                      <a:lnTo>
                        <a:pt x="0" y="425001"/>
                      </a:lnTo>
                      <a:lnTo>
                        <a:pt x="0" y="297501"/>
                      </a:lnTo>
                      <a:lnTo>
                        <a:pt x="0" y="297501"/>
                      </a:lnTo>
                      <a:lnTo>
                        <a:pt x="0" y="8500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2" name="任意多边形 221"/>
                <p:cNvSpPr/>
                <p:nvPr/>
              </p:nvSpPr>
              <p:spPr>
                <a:xfrm>
                  <a:off x="-861821" y="2663862"/>
                  <a:ext cx="1956097" cy="359040"/>
                </a:xfrm>
                <a:custGeom>
                  <a:avLst/>
                  <a:gdLst>
                    <a:gd name="connsiteX0" fmla="*/ 90102 w 1545198"/>
                    <a:gd name="connsiteY0" fmla="*/ 0 h 380584"/>
                    <a:gd name="connsiteX1" fmla="*/ 257533 w 1545198"/>
                    <a:gd name="connsiteY1" fmla="*/ 0 h 380584"/>
                    <a:gd name="connsiteX2" fmla="*/ 643833 w 1545198"/>
                    <a:gd name="connsiteY2" fmla="*/ 0 h 380584"/>
                    <a:gd name="connsiteX3" fmla="*/ 1455096 w 1545198"/>
                    <a:gd name="connsiteY3" fmla="*/ 0 h 380584"/>
                    <a:gd name="connsiteX4" fmla="*/ 1545198 w 1545198"/>
                    <a:gd name="connsiteY4" fmla="*/ 90102 h 380584"/>
                    <a:gd name="connsiteX5" fmla="*/ 1545198 w 1545198"/>
                    <a:gd name="connsiteY5" fmla="*/ 223274 h 380584"/>
                    <a:gd name="connsiteX6" fmla="*/ 1481202 w 1545198"/>
                    <a:gd name="connsiteY6" fmla="*/ 260985 h 380584"/>
                    <a:gd name="connsiteX7" fmla="*/ 777933 w 1545198"/>
                    <a:gd name="connsiteY7" fmla="*/ 380584 h 380584"/>
                    <a:gd name="connsiteX8" fmla="*/ 74664 w 1545198"/>
                    <a:gd name="connsiteY8" fmla="*/ 260985 h 380584"/>
                    <a:gd name="connsiteX9" fmla="*/ 0 w 1545198"/>
                    <a:gd name="connsiteY9" fmla="*/ 216988 h 380584"/>
                    <a:gd name="connsiteX10" fmla="*/ 0 w 1545198"/>
                    <a:gd name="connsiteY10" fmla="*/ 90102 h 380584"/>
                    <a:gd name="connsiteX11" fmla="*/ 90102 w 1545198"/>
                    <a:gd name="connsiteY11" fmla="*/ 0 h 380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5198" h="380584">
                      <a:moveTo>
                        <a:pt x="90102" y="0"/>
                      </a:moveTo>
                      <a:lnTo>
                        <a:pt x="257533" y="0"/>
                      </a:lnTo>
                      <a:lnTo>
                        <a:pt x="643833" y="0"/>
                      </a:lnTo>
                      <a:lnTo>
                        <a:pt x="1455096" y="0"/>
                      </a:lnTo>
                      <a:cubicBezTo>
                        <a:pt x="1504858" y="0"/>
                        <a:pt x="1545198" y="40340"/>
                        <a:pt x="1545198" y="90102"/>
                      </a:cubicBezTo>
                      <a:lnTo>
                        <a:pt x="1545198" y="223274"/>
                      </a:lnTo>
                      <a:lnTo>
                        <a:pt x="1481202" y="260985"/>
                      </a:lnTo>
                      <a:cubicBezTo>
                        <a:pt x="1328790" y="333143"/>
                        <a:pt x="1070683" y="380584"/>
                        <a:pt x="777933" y="380584"/>
                      </a:cubicBezTo>
                      <a:cubicBezTo>
                        <a:pt x="485183" y="380584"/>
                        <a:pt x="227076" y="333143"/>
                        <a:pt x="74664" y="260985"/>
                      </a:cubicBezTo>
                      <a:lnTo>
                        <a:pt x="0" y="216988"/>
                      </a:lnTo>
                      <a:lnTo>
                        <a:pt x="0" y="90102"/>
                      </a:lnTo>
                      <a:cubicBezTo>
                        <a:pt x="0" y="40340"/>
                        <a:pt x="40340" y="0"/>
                        <a:pt x="90102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13000"/>
                      </a:schemeClr>
                    </a:gs>
                  </a:gsLst>
                  <a:lin ang="54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7" name="矩形 36"/>
              <p:cNvSpPr/>
              <p:nvPr/>
            </p:nvSpPr>
            <p:spPr>
              <a:xfrm>
                <a:off x="742497" y="1033883"/>
                <a:ext cx="26773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最火的</a:t>
                </a:r>
                <a:r>
                  <a:rPr lang="en-US" altLang="zh-CN" sz="1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技术交流社区</a:t>
                </a:r>
                <a:endParaRPr lang="zh-CN" altLang="en-US" sz="1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558400" y="2091621"/>
            <a:ext cx="3927182" cy="1531217"/>
            <a:chOff x="7559384" y="2091135"/>
            <a:chExt cx="3927693" cy="1530863"/>
          </a:xfrm>
        </p:grpSpPr>
        <p:grpSp>
          <p:nvGrpSpPr>
            <p:cNvPr id="13" name="组合 12"/>
            <p:cNvGrpSpPr/>
            <p:nvPr/>
          </p:nvGrpSpPr>
          <p:grpSpPr>
            <a:xfrm>
              <a:off x="7567017" y="2091135"/>
              <a:ext cx="3920060" cy="1530863"/>
              <a:chOff x="7567017" y="2091135"/>
              <a:chExt cx="3920060" cy="1530863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7567017" y="2091135"/>
                <a:ext cx="3727805" cy="1530863"/>
                <a:chOff x="7567017" y="1981419"/>
                <a:chExt cx="3727805" cy="1530863"/>
              </a:xfrm>
            </p:grpSpPr>
            <p:sp>
              <p:nvSpPr>
                <p:cNvPr id="206" name="同侧圆角矩形 205"/>
                <p:cNvSpPr/>
                <p:nvPr/>
              </p:nvSpPr>
              <p:spPr>
                <a:xfrm>
                  <a:off x="7567017" y="2209170"/>
                  <a:ext cx="3727805" cy="1303112"/>
                </a:xfrm>
                <a:prstGeom prst="round2SameRect">
                  <a:avLst>
                    <a:gd name="adj1" fmla="val 0"/>
                    <a:gd name="adj2" fmla="val 11080"/>
                  </a:avLst>
                </a:prstGeom>
                <a:solidFill>
                  <a:schemeClr val="bg1">
                    <a:alpha val="95000"/>
                  </a:schemeClr>
                </a:solidFill>
                <a:ln>
                  <a:noFill/>
                </a:ln>
                <a:effectLst>
                  <a:outerShdw blurRad="25400" dist="254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5" name="矩形 214"/>
                <p:cNvSpPr/>
                <p:nvPr/>
              </p:nvSpPr>
              <p:spPr>
                <a:xfrm>
                  <a:off x="9301093" y="1981419"/>
                  <a:ext cx="246287" cy="451342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 anchor="ctr">
                  <a:spAutoFit/>
                </a:bodyPr>
                <a:lstStyle/>
                <a:p>
                  <a:pPr algn="ctr" defTabSz="914400"/>
                  <a:endParaRPr lang="zh-CN" altLang="en-US" sz="2135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endParaRPr>
                </a:p>
              </p:txBody>
            </p:sp>
          </p:grpSp>
          <p:sp>
            <p:nvSpPr>
              <p:cNvPr id="210" name="矩形 209"/>
              <p:cNvSpPr/>
              <p:nvPr/>
            </p:nvSpPr>
            <p:spPr>
              <a:xfrm>
                <a:off x="7750624" y="2762207"/>
                <a:ext cx="3736453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indent="-228600" defTabSz="914400">
                  <a:buClr>
                    <a:prstClr val="black">
                      <a:lumMod val="50000"/>
                      <a:lumOff val="50000"/>
                    </a:prst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万 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套模板</a:t>
                </a:r>
                <a:endPara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28600" indent="-228600" defTabSz="914400">
                  <a:buClr>
                    <a:prstClr val="black">
                      <a:lumMod val="50000"/>
                      <a:lumOff val="50000"/>
                    </a:prst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8000 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图表</a:t>
                </a:r>
                <a:endPara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8" name="组合 227"/>
            <p:cNvGrpSpPr/>
            <p:nvPr/>
          </p:nvGrpSpPr>
          <p:grpSpPr>
            <a:xfrm>
              <a:off x="7559384" y="2095897"/>
              <a:ext cx="3742029" cy="458501"/>
              <a:chOff x="-855310" y="2669175"/>
              <a:chExt cx="1955448" cy="511421"/>
            </a:xfrm>
          </p:grpSpPr>
          <p:sp>
            <p:nvSpPr>
              <p:cNvPr id="230" name="圆角矩形标注 220"/>
              <p:cNvSpPr/>
              <p:nvPr/>
            </p:nvSpPr>
            <p:spPr>
              <a:xfrm>
                <a:off x="-852094" y="2670595"/>
                <a:ext cx="1952199" cy="510001"/>
              </a:xfrm>
              <a:custGeom>
                <a:avLst/>
                <a:gdLst>
                  <a:gd name="connsiteX0" fmla="*/ 0 w 1930857"/>
                  <a:gd name="connsiteY0" fmla="*/ 85002 h 510001"/>
                  <a:gd name="connsiteX1" fmla="*/ 85002 w 1930857"/>
                  <a:gd name="connsiteY1" fmla="*/ 0 h 510001"/>
                  <a:gd name="connsiteX2" fmla="*/ 321810 w 1930857"/>
                  <a:gd name="connsiteY2" fmla="*/ 0 h 510001"/>
                  <a:gd name="connsiteX3" fmla="*/ 321810 w 1930857"/>
                  <a:gd name="connsiteY3" fmla="*/ 0 h 510001"/>
                  <a:gd name="connsiteX4" fmla="*/ 804524 w 1930857"/>
                  <a:gd name="connsiteY4" fmla="*/ 0 h 510001"/>
                  <a:gd name="connsiteX5" fmla="*/ 1845855 w 1930857"/>
                  <a:gd name="connsiteY5" fmla="*/ 0 h 510001"/>
                  <a:gd name="connsiteX6" fmla="*/ 1930857 w 1930857"/>
                  <a:gd name="connsiteY6" fmla="*/ 85002 h 510001"/>
                  <a:gd name="connsiteX7" fmla="*/ 1930857 w 1930857"/>
                  <a:gd name="connsiteY7" fmla="*/ 297501 h 510001"/>
                  <a:gd name="connsiteX8" fmla="*/ 1930857 w 1930857"/>
                  <a:gd name="connsiteY8" fmla="*/ 297501 h 510001"/>
                  <a:gd name="connsiteX9" fmla="*/ 1930857 w 1930857"/>
                  <a:gd name="connsiteY9" fmla="*/ 425001 h 510001"/>
                  <a:gd name="connsiteX10" fmla="*/ 1930857 w 1930857"/>
                  <a:gd name="connsiteY10" fmla="*/ 424999 h 510001"/>
                  <a:gd name="connsiteX11" fmla="*/ 1845855 w 1930857"/>
                  <a:gd name="connsiteY11" fmla="*/ 510001 h 510001"/>
                  <a:gd name="connsiteX12" fmla="*/ 804524 w 1930857"/>
                  <a:gd name="connsiteY12" fmla="*/ 510001 h 510001"/>
                  <a:gd name="connsiteX13" fmla="*/ 467963 w 1930857"/>
                  <a:gd name="connsiteY13" fmla="*/ 712517 h 510001"/>
                  <a:gd name="connsiteX14" fmla="*/ 321810 w 1930857"/>
                  <a:gd name="connsiteY14" fmla="*/ 510001 h 510001"/>
                  <a:gd name="connsiteX15" fmla="*/ 85002 w 1930857"/>
                  <a:gd name="connsiteY15" fmla="*/ 510001 h 510001"/>
                  <a:gd name="connsiteX16" fmla="*/ 0 w 1930857"/>
                  <a:gd name="connsiteY16" fmla="*/ 424999 h 510001"/>
                  <a:gd name="connsiteX17" fmla="*/ 0 w 1930857"/>
                  <a:gd name="connsiteY17" fmla="*/ 425001 h 510001"/>
                  <a:gd name="connsiteX18" fmla="*/ 0 w 1930857"/>
                  <a:gd name="connsiteY18" fmla="*/ 297501 h 510001"/>
                  <a:gd name="connsiteX19" fmla="*/ 0 w 1930857"/>
                  <a:gd name="connsiteY19" fmla="*/ 297501 h 510001"/>
                  <a:gd name="connsiteX20" fmla="*/ 0 w 1930857"/>
                  <a:gd name="connsiteY20" fmla="*/ 85002 h 510001"/>
                  <a:gd name="connsiteX0-1" fmla="*/ 0 w 1930857"/>
                  <a:gd name="connsiteY0-2" fmla="*/ 85002 h 510001"/>
                  <a:gd name="connsiteX1-3" fmla="*/ 85002 w 1930857"/>
                  <a:gd name="connsiteY1-4" fmla="*/ 0 h 510001"/>
                  <a:gd name="connsiteX2-5" fmla="*/ 321810 w 1930857"/>
                  <a:gd name="connsiteY2-6" fmla="*/ 0 h 510001"/>
                  <a:gd name="connsiteX3-7" fmla="*/ 321810 w 1930857"/>
                  <a:gd name="connsiteY3-8" fmla="*/ 0 h 510001"/>
                  <a:gd name="connsiteX4-9" fmla="*/ 804524 w 1930857"/>
                  <a:gd name="connsiteY4-10" fmla="*/ 0 h 510001"/>
                  <a:gd name="connsiteX5-11" fmla="*/ 1845855 w 1930857"/>
                  <a:gd name="connsiteY5-12" fmla="*/ 0 h 510001"/>
                  <a:gd name="connsiteX6-13" fmla="*/ 1930857 w 1930857"/>
                  <a:gd name="connsiteY6-14" fmla="*/ 85002 h 510001"/>
                  <a:gd name="connsiteX7-15" fmla="*/ 1930857 w 1930857"/>
                  <a:gd name="connsiteY7-16" fmla="*/ 297501 h 510001"/>
                  <a:gd name="connsiteX8-17" fmla="*/ 1930857 w 1930857"/>
                  <a:gd name="connsiteY8-18" fmla="*/ 297501 h 510001"/>
                  <a:gd name="connsiteX9-19" fmla="*/ 1930857 w 1930857"/>
                  <a:gd name="connsiteY9-20" fmla="*/ 425001 h 510001"/>
                  <a:gd name="connsiteX10-21" fmla="*/ 1930857 w 1930857"/>
                  <a:gd name="connsiteY10-22" fmla="*/ 424999 h 510001"/>
                  <a:gd name="connsiteX11-23" fmla="*/ 1845855 w 1930857"/>
                  <a:gd name="connsiteY11-24" fmla="*/ 510001 h 510001"/>
                  <a:gd name="connsiteX12-25" fmla="*/ 804524 w 1930857"/>
                  <a:gd name="connsiteY12-26" fmla="*/ 510001 h 510001"/>
                  <a:gd name="connsiteX13-27" fmla="*/ 321810 w 1930857"/>
                  <a:gd name="connsiteY13-28" fmla="*/ 510001 h 510001"/>
                  <a:gd name="connsiteX14-29" fmla="*/ 85002 w 1930857"/>
                  <a:gd name="connsiteY14-30" fmla="*/ 510001 h 510001"/>
                  <a:gd name="connsiteX15-31" fmla="*/ 0 w 1930857"/>
                  <a:gd name="connsiteY15-32" fmla="*/ 424999 h 510001"/>
                  <a:gd name="connsiteX16-33" fmla="*/ 0 w 1930857"/>
                  <a:gd name="connsiteY16-34" fmla="*/ 425001 h 510001"/>
                  <a:gd name="connsiteX17-35" fmla="*/ 0 w 1930857"/>
                  <a:gd name="connsiteY17-36" fmla="*/ 297501 h 510001"/>
                  <a:gd name="connsiteX18-37" fmla="*/ 0 w 1930857"/>
                  <a:gd name="connsiteY18-38" fmla="*/ 297501 h 510001"/>
                  <a:gd name="connsiteX19-39" fmla="*/ 0 w 1930857"/>
                  <a:gd name="connsiteY19-40" fmla="*/ 85002 h 51000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</a:cxnLst>
                <a:rect l="l" t="t" r="r" b="b"/>
                <a:pathLst>
                  <a:path w="1930857" h="510001">
                    <a:moveTo>
                      <a:pt x="0" y="85002"/>
                    </a:moveTo>
                    <a:cubicBezTo>
                      <a:pt x="0" y="38057"/>
                      <a:pt x="38057" y="0"/>
                      <a:pt x="85002" y="0"/>
                    </a:cubicBezTo>
                    <a:lnTo>
                      <a:pt x="321810" y="0"/>
                    </a:lnTo>
                    <a:lnTo>
                      <a:pt x="321810" y="0"/>
                    </a:lnTo>
                    <a:lnTo>
                      <a:pt x="804524" y="0"/>
                    </a:lnTo>
                    <a:lnTo>
                      <a:pt x="1845855" y="0"/>
                    </a:lnTo>
                    <a:cubicBezTo>
                      <a:pt x="1892800" y="0"/>
                      <a:pt x="1930857" y="38057"/>
                      <a:pt x="1930857" y="85002"/>
                    </a:cubicBezTo>
                    <a:lnTo>
                      <a:pt x="1930857" y="297501"/>
                    </a:lnTo>
                    <a:lnTo>
                      <a:pt x="1930857" y="297501"/>
                    </a:lnTo>
                    <a:lnTo>
                      <a:pt x="1930857" y="425001"/>
                    </a:lnTo>
                    <a:lnTo>
                      <a:pt x="1930857" y="424999"/>
                    </a:lnTo>
                    <a:cubicBezTo>
                      <a:pt x="1930857" y="471944"/>
                      <a:pt x="1892800" y="510001"/>
                      <a:pt x="1845855" y="510001"/>
                    </a:cubicBezTo>
                    <a:lnTo>
                      <a:pt x="804524" y="510001"/>
                    </a:lnTo>
                    <a:lnTo>
                      <a:pt x="321810" y="510001"/>
                    </a:lnTo>
                    <a:lnTo>
                      <a:pt x="85002" y="510001"/>
                    </a:lnTo>
                    <a:cubicBezTo>
                      <a:pt x="38057" y="510001"/>
                      <a:pt x="0" y="471944"/>
                      <a:pt x="0" y="424999"/>
                    </a:cubicBezTo>
                    <a:lnTo>
                      <a:pt x="0" y="425001"/>
                    </a:lnTo>
                    <a:lnTo>
                      <a:pt x="0" y="297501"/>
                    </a:lnTo>
                    <a:lnTo>
                      <a:pt x="0" y="297501"/>
                    </a:lnTo>
                    <a:lnTo>
                      <a:pt x="0" y="8500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19AB7"/>
                  </a:gs>
                  <a:gs pos="84000">
                    <a:srgbClr val="24639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1" name="任意多边形 230"/>
              <p:cNvSpPr/>
              <p:nvPr/>
            </p:nvSpPr>
            <p:spPr>
              <a:xfrm>
                <a:off x="-855310" y="2669175"/>
                <a:ext cx="1955448" cy="359040"/>
              </a:xfrm>
              <a:custGeom>
                <a:avLst/>
                <a:gdLst>
                  <a:gd name="connsiteX0" fmla="*/ 90102 w 1545198"/>
                  <a:gd name="connsiteY0" fmla="*/ 0 h 380584"/>
                  <a:gd name="connsiteX1" fmla="*/ 257533 w 1545198"/>
                  <a:gd name="connsiteY1" fmla="*/ 0 h 380584"/>
                  <a:gd name="connsiteX2" fmla="*/ 643833 w 1545198"/>
                  <a:gd name="connsiteY2" fmla="*/ 0 h 380584"/>
                  <a:gd name="connsiteX3" fmla="*/ 1455096 w 1545198"/>
                  <a:gd name="connsiteY3" fmla="*/ 0 h 380584"/>
                  <a:gd name="connsiteX4" fmla="*/ 1545198 w 1545198"/>
                  <a:gd name="connsiteY4" fmla="*/ 90102 h 380584"/>
                  <a:gd name="connsiteX5" fmla="*/ 1545198 w 1545198"/>
                  <a:gd name="connsiteY5" fmla="*/ 223274 h 380584"/>
                  <a:gd name="connsiteX6" fmla="*/ 1481202 w 1545198"/>
                  <a:gd name="connsiteY6" fmla="*/ 260985 h 380584"/>
                  <a:gd name="connsiteX7" fmla="*/ 777933 w 1545198"/>
                  <a:gd name="connsiteY7" fmla="*/ 380584 h 380584"/>
                  <a:gd name="connsiteX8" fmla="*/ 74664 w 1545198"/>
                  <a:gd name="connsiteY8" fmla="*/ 260985 h 380584"/>
                  <a:gd name="connsiteX9" fmla="*/ 0 w 1545198"/>
                  <a:gd name="connsiteY9" fmla="*/ 216988 h 380584"/>
                  <a:gd name="connsiteX10" fmla="*/ 0 w 1545198"/>
                  <a:gd name="connsiteY10" fmla="*/ 90102 h 380584"/>
                  <a:gd name="connsiteX11" fmla="*/ 90102 w 1545198"/>
                  <a:gd name="connsiteY11" fmla="*/ 0 h 38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5198" h="380584">
                    <a:moveTo>
                      <a:pt x="90102" y="0"/>
                    </a:moveTo>
                    <a:lnTo>
                      <a:pt x="257533" y="0"/>
                    </a:lnTo>
                    <a:lnTo>
                      <a:pt x="643833" y="0"/>
                    </a:lnTo>
                    <a:lnTo>
                      <a:pt x="1455096" y="0"/>
                    </a:lnTo>
                    <a:cubicBezTo>
                      <a:pt x="1504858" y="0"/>
                      <a:pt x="1545198" y="40340"/>
                      <a:pt x="1545198" y="90102"/>
                    </a:cubicBezTo>
                    <a:lnTo>
                      <a:pt x="1545198" y="223274"/>
                    </a:lnTo>
                    <a:lnTo>
                      <a:pt x="1481202" y="260985"/>
                    </a:lnTo>
                    <a:cubicBezTo>
                      <a:pt x="1328790" y="333143"/>
                      <a:pt x="1070683" y="380584"/>
                      <a:pt x="777933" y="380584"/>
                    </a:cubicBezTo>
                    <a:cubicBezTo>
                      <a:pt x="485183" y="380584"/>
                      <a:pt x="227076" y="333143"/>
                      <a:pt x="74664" y="260985"/>
                    </a:cubicBezTo>
                    <a:lnTo>
                      <a:pt x="0" y="216988"/>
                    </a:lnTo>
                    <a:lnTo>
                      <a:pt x="0" y="90102"/>
                    </a:lnTo>
                    <a:cubicBezTo>
                      <a:pt x="0" y="40340"/>
                      <a:pt x="40340" y="0"/>
                      <a:pt x="901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9" name="矩形 228"/>
            <p:cNvSpPr/>
            <p:nvPr/>
          </p:nvSpPr>
          <p:spPr>
            <a:xfrm>
              <a:off x="7701577" y="2135718"/>
              <a:ext cx="26773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最大的</a:t>
              </a:r>
              <a:r>
                <a:rPr lang="en-US" altLang="zh-CN" sz="1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原创素材商城</a:t>
              </a:r>
              <a:endParaRPr lang="zh-CN" altLang="en-US" sz="1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6" name="任意多边形 235"/>
          <p:cNvSpPr/>
          <p:nvPr/>
        </p:nvSpPr>
        <p:spPr>
          <a:xfrm>
            <a:off x="671427" y="3391349"/>
            <a:ext cx="3742838" cy="321963"/>
          </a:xfrm>
          <a:custGeom>
            <a:avLst/>
            <a:gdLst>
              <a:gd name="connsiteX0" fmla="*/ 90102 w 1545198"/>
              <a:gd name="connsiteY0" fmla="*/ 0 h 380584"/>
              <a:gd name="connsiteX1" fmla="*/ 257533 w 1545198"/>
              <a:gd name="connsiteY1" fmla="*/ 0 h 380584"/>
              <a:gd name="connsiteX2" fmla="*/ 643833 w 1545198"/>
              <a:gd name="connsiteY2" fmla="*/ 0 h 380584"/>
              <a:gd name="connsiteX3" fmla="*/ 1455096 w 1545198"/>
              <a:gd name="connsiteY3" fmla="*/ 0 h 380584"/>
              <a:gd name="connsiteX4" fmla="*/ 1545198 w 1545198"/>
              <a:gd name="connsiteY4" fmla="*/ 90102 h 380584"/>
              <a:gd name="connsiteX5" fmla="*/ 1545198 w 1545198"/>
              <a:gd name="connsiteY5" fmla="*/ 223274 h 380584"/>
              <a:gd name="connsiteX6" fmla="*/ 1481202 w 1545198"/>
              <a:gd name="connsiteY6" fmla="*/ 260985 h 380584"/>
              <a:gd name="connsiteX7" fmla="*/ 777933 w 1545198"/>
              <a:gd name="connsiteY7" fmla="*/ 380584 h 380584"/>
              <a:gd name="connsiteX8" fmla="*/ 74664 w 1545198"/>
              <a:gd name="connsiteY8" fmla="*/ 260985 h 380584"/>
              <a:gd name="connsiteX9" fmla="*/ 0 w 1545198"/>
              <a:gd name="connsiteY9" fmla="*/ 216988 h 380584"/>
              <a:gd name="connsiteX10" fmla="*/ 0 w 1545198"/>
              <a:gd name="connsiteY10" fmla="*/ 90102 h 380584"/>
              <a:gd name="connsiteX11" fmla="*/ 90102 w 1545198"/>
              <a:gd name="connsiteY11" fmla="*/ 0 h 38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45198" h="380584">
                <a:moveTo>
                  <a:pt x="90102" y="0"/>
                </a:moveTo>
                <a:lnTo>
                  <a:pt x="257533" y="0"/>
                </a:lnTo>
                <a:lnTo>
                  <a:pt x="643833" y="0"/>
                </a:lnTo>
                <a:lnTo>
                  <a:pt x="1455096" y="0"/>
                </a:lnTo>
                <a:cubicBezTo>
                  <a:pt x="1504858" y="0"/>
                  <a:pt x="1545198" y="40340"/>
                  <a:pt x="1545198" y="90102"/>
                </a:cubicBezTo>
                <a:lnTo>
                  <a:pt x="1545198" y="223274"/>
                </a:lnTo>
                <a:lnTo>
                  <a:pt x="1481202" y="260985"/>
                </a:lnTo>
                <a:cubicBezTo>
                  <a:pt x="1328790" y="333143"/>
                  <a:pt x="1070683" y="380584"/>
                  <a:pt x="777933" y="380584"/>
                </a:cubicBezTo>
                <a:cubicBezTo>
                  <a:pt x="485183" y="380584"/>
                  <a:pt x="227076" y="333143"/>
                  <a:pt x="74664" y="260985"/>
                </a:cubicBezTo>
                <a:lnTo>
                  <a:pt x="0" y="216988"/>
                </a:lnTo>
                <a:lnTo>
                  <a:pt x="0" y="90102"/>
                </a:lnTo>
                <a:cubicBezTo>
                  <a:pt x="0" y="40340"/>
                  <a:pt x="40340" y="0"/>
                  <a:pt x="901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3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561868" y="4756733"/>
            <a:ext cx="3923715" cy="1580517"/>
            <a:chOff x="7562851" y="4755630"/>
            <a:chExt cx="3924226" cy="1580151"/>
          </a:xfrm>
        </p:grpSpPr>
        <p:grpSp>
          <p:nvGrpSpPr>
            <p:cNvPr id="16" name="组合 15"/>
            <p:cNvGrpSpPr/>
            <p:nvPr/>
          </p:nvGrpSpPr>
          <p:grpSpPr>
            <a:xfrm>
              <a:off x="7567017" y="5012787"/>
              <a:ext cx="3920060" cy="1322994"/>
              <a:chOff x="7567017" y="5012787"/>
              <a:chExt cx="3920060" cy="1322994"/>
            </a:xfrm>
          </p:grpSpPr>
          <p:sp>
            <p:nvSpPr>
              <p:cNvPr id="207" name="同侧圆角矩形 206"/>
              <p:cNvSpPr/>
              <p:nvPr/>
            </p:nvSpPr>
            <p:spPr>
              <a:xfrm>
                <a:off x="7567017" y="5012787"/>
                <a:ext cx="3727805" cy="1322994"/>
              </a:xfrm>
              <a:prstGeom prst="round2SameRect">
                <a:avLst>
                  <a:gd name="adj1" fmla="val 0"/>
                  <a:gd name="adj2" fmla="val 11080"/>
                </a:avLst>
              </a:prstGeom>
              <a:solidFill>
                <a:schemeClr val="bg1">
                  <a:alpha val="95000"/>
                </a:schemeClr>
              </a:solidFill>
              <a:ln>
                <a:noFill/>
              </a:ln>
              <a:effectLst>
                <a:outerShdw blurRad="25400" dist="254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11" name="矩形 210"/>
              <p:cNvSpPr/>
              <p:nvPr/>
            </p:nvSpPr>
            <p:spPr>
              <a:xfrm>
                <a:off x="7750624" y="5393183"/>
                <a:ext cx="3736453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indent="-228600" defTabSz="914400">
                  <a:buClr>
                    <a:prstClr val="black">
                      <a:lumMod val="50000"/>
                      <a:lumOff val="50000"/>
                    </a:prst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1000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场培训课程</a:t>
                </a:r>
                <a:endPara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28600" indent="-228600" defTabSz="914400">
                  <a:buClr>
                    <a:prstClr val="black">
                      <a:lumMod val="50000"/>
                      <a:lumOff val="50000"/>
                    </a:prstClr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培训学员</a:t>
                </a:r>
                <a:r>
                  <a:rPr lang="en-US" altLang="zh-CN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10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万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人</a:t>
                </a:r>
                <a:endPara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7562851" y="4755630"/>
              <a:ext cx="3740619" cy="458501"/>
              <a:chOff x="7562851" y="4755630"/>
              <a:chExt cx="3740619" cy="458501"/>
            </a:xfrm>
          </p:grpSpPr>
          <p:grpSp>
            <p:nvGrpSpPr>
              <p:cNvPr id="238" name="组合 237"/>
              <p:cNvGrpSpPr/>
              <p:nvPr/>
            </p:nvGrpSpPr>
            <p:grpSpPr>
              <a:xfrm>
                <a:off x="7562851" y="4755630"/>
                <a:ext cx="3740619" cy="458501"/>
                <a:chOff x="-850021" y="2663862"/>
                <a:chExt cx="1954711" cy="511421"/>
              </a:xfrm>
            </p:grpSpPr>
            <p:sp>
              <p:nvSpPr>
                <p:cNvPr id="240" name="圆角矩形标注 220"/>
                <p:cNvSpPr/>
                <p:nvPr/>
              </p:nvSpPr>
              <p:spPr>
                <a:xfrm>
                  <a:off x="-846807" y="2665282"/>
                  <a:ext cx="1951497" cy="510001"/>
                </a:xfrm>
                <a:custGeom>
                  <a:avLst/>
                  <a:gdLst>
                    <a:gd name="connsiteX0" fmla="*/ 0 w 1930857"/>
                    <a:gd name="connsiteY0" fmla="*/ 85002 h 510001"/>
                    <a:gd name="connsiteX1" fmla="*/ 85002 w 1930857"/>
                    <a:gd name="connsiteY1" fmla="*/ 0 h 510001"/>
                    <a:gd name="connsiteX2" fmla="*/ 321810 w 1930857"/>
                    <a:gd name="connsiteY2" fmla="*/ 0 h 510001"/>
                    <a:gd name="connsiteX3" fmla="*/ 321810 w 1930857"/>
                    <a:gd name="connsiteY3" fmla="*/ 0 h 510001"/>
                    <a:gd name="connsiteX4" fmla="*/ 804524 w 1930857"/>
                    <a:gd name="connsiteY4" fmla="*/ 0 h 510001"/>
                    <a:gd name="connsiteX5" fmla="*/ 1845855 w 1930857"/>
                    <a:gd name="connsiteY5" fmla="*/ 0 h 510001"/>
                    <a:gd name="connsiteX6" fmla="*/ 1930857 w 1930857"/>
                    <a:gd name="connsiteY6" fmla="*/ 85002 h 510001"/>
                    <a:gd name="connsiteX7" fmla="*/ 1930857 w 1930857"/>
                    <a:gd name="connsiteY7" fmla="*/ 297501 h 510001"/>
                    <a:gd name="connsiteX8" fmla="*/ 1930857 w 1930857"/>
                    <a:gd name="connsiteY8" fmla="*/ 297501 h 510001"/>
                    <a:gd name="connsiteX9" fmla="*/ 1930857 w 1930857"/>
                    <a:gd name="connsiteY9" fmla="*/ 425001 h 510001"/>
                    <a:gd name="connsiteX10" fmla="*/ 1930857 w 1930857"/>
                    <a:gd name="connsiteY10" fmla="*/ 424999 h 510001"/>
                    <a:gd name="connsiteX11" fmla="*/ 1845855 w 1930857"/>
                    <a:gd name="connsiteY11" fmla="*/ 510001 h 510001"/>
                    <a:gd name="connsiteX12" fmla="*/ 804524 w 1930857"/>
                    <a:gd name="connsiteY12" fmla="*/ 510001 h 510001"/>
                    <a:gd name="connsiteX13" fmla="*/ 467963 w 1930857"/>
                    <a:gd name="connsiteY13" fmla="*/ 712517 h 510001"/>
                    <a:gd name="connsiteX14" fmla="*/ 321810 w 1930857"/>
                    <a:gd name="connsiteY14" fmla="*/ 510001 h 510001"/>
                    <a:gd name="connsiteX15" fmla="*/ 85002 w 1930857"/>
                    <a:gd name="connsiteY15" fmla="*/ 510001 h 510001"/>
                    <a:gd name="connsiteX16" fmla="*/ 0 w 1930857"/>
                    <a:gd name="connsiteY16" fmla="*/ 424999 h 510001"/>
                    <a:gd name="connsiteX17" fmla="*/ 0 w 1930857"/>
                    <a:gd name="connsiteY17" fmla="*/ 425001 h 510001"/>
                    <a:gd name="connsiteX18" fmla="*/ 0 w 1930857"/>
                    <a:gd name="connsiteY18" fmla="*/ 297501 h 510001"/>
                    <a:gd name="connsiteX19" fmla="*/ 0 w 1930857"/>
                    <a:gd name="connsiteY19" fmla="*/ 297501 h 510001"/>
                    <a:gd name="connsiteX20" fmla="*/ 0 w 1930857"/>
                    <a:gd name="connsiteY20" fmla="*/ 85002 h 510001"/>
                    <a:gd name="connsiteX0-1" fmla="*/ 0 w 1930857"/>
                    <a:gd name="connsiteY0-2" fmla="*/ 85002 h 510001"/>
                    <a:gd name="connsiteX1-3" fmla="*/ 85002 w 1930857"/>
                    <a:gd name="connsiteY1-4" fmla="*/ 0 h 510001"/>
                    <a:gd name="connsiteX2-5" fmla="*/ 321810 w 1930857"/>
                    <a:gd name="connsiteY2-6" fmla="*/ 0 h 510001"/>
                    <a:gd name="connsiteX3-7" fmla="*/ 321810 w 1930857"/>
                    <a:gd name="connsiteY3-8" fmla="*/ 0 h 510001"/>
                    <a:gd name="connsiteX4-9" fmla="*/ 804524 w 1930857"/>
                    <a:gd name="connsiteY4-10" fmla="*/ 0 h 510001"/>
                    <a:gd name="connsiteX5-11" fmla="*/ 1845855 w 1930857"/>
                    <a:gd name="connsiteY5-12" fmla="*/ 0 h 510001"/>
                    <a:gd name="connsiteX6-13" fmla="*/ 1930857 w 1930857"/>
                    <a:gd name="connsiteY6-14" fmla="*/ 85002 h 510001"/>
                    <a:gd name="connsiteX7-15" fmla="*/ 1930857 w 1930857"/>
                    <a:gd name="connsiteY7-16" fmla="*/ 297501 h 510001"/>
                    <a:gd name="connsiteX8-17" fmla="*/ 1930857 w 1930857"/>
                    <a:gd name="connsiteY8-18" fmla="*/ 297501 h 510001"/>
                    <a:gd name="connsiteX9-19" fmla="*/ 1930857 w 1930857"/>
                    <a:gd name="connsiteY9-20" fmla="*/ 425001 h 510001"/>
                    <a:gd name="connsiteX10-21" fmla="*/ 1930857 w 1930857"/>
                    <a:gd name="connsiteY10-22" fmla="*/ 424999 h 510001"/>
                    <a:gd name="connsiteX11-23" fmla="*/ 1845855 w 1930857"/>
                    <a:gd name="connsiteY11-24" fmla="*/ 510001 h 510001"/>
                    <a:gd name="connsiteX12-25" fmla="*/ 804524 w 1930857"/>
                    <a:gd name="connsiteY12-26" fmla="*/ 510001 h 510001"/>
                    <a:gd name="connsiteX13-27" fmla="*/ 321810 w 1930857"/>
                    <a:gd name="connsiteY13-28" fmla="*/ 510001 h 510001"/>
                    <a:gd name="connsiteX14-29" fmla="*/ 85002 w 1930857"/>
                    <a:gd name="connsiteY14-30" fmla="*/ 510001 h 510001"/>
                    <a:gd name="connsiteX15-31" fmla="*/ 0 w 1930857"/>
                    <a:gd name="connsiteY15-32" fmla="*/ 424999 h 510001"/>
                    <a:gd name="connsiteX16-33" fmla="*/ 0 w 1930857"/>
                    <a:gd name="connsiteY16-34" fmla="*/ 425001 h 510001"/>
                    <a:gd name="connsiteX17-35" fmla="*/ 0 w 1930857"/>
                    <a:gd name="connsiteY17-36" fmla="*/ 297501 h 510001"/>
                    <a:gd name="connsiteX18-37" fmla="*/ 0 w 1930857"/>
                    <a:gd name="connsiteY18-38" fmla="*/ 297501 h 510001"/>
                    <a:gd name="connsiteX19-39" fmla="*/ 0 w 1930857"/>
                    <a:gd name="connsiteY19-40" fmla="*/ 85002 h 51000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</a:cxnLst>
                  <a:rect l="l" t="t" r="r" b="b"/>
                  <a:pathLst>
                    <a:path w="1930857" h="510001">
                      <a:moveTo>
                        <a:pt x="0" y="85002"/>
                      </a:moveTo>
                      <a:cubicBezTo>
                        <a:pt x="0" y="38057"/>
                        <a:pt x="38057" y="0"/>
                        <a:pt x="85002" y="0"/>
                      </a:cubicBezTo>
                      <a:lnTo>
                        <a:pt x="321810" y="0"/>
                      </a:lnTo>
                      <a:lnTo>
                        <a:pt x="321810" y="0"/>
                      </a:lnTo>
                      <a:lnTo>
                        <a:pt x="804524" y="0"/>
                      </a:lnTo>
                      <a:lnTo>
                        <a:pt x="1845855" y="0"/>
                      </a:lnTo>
                      <a:cubicBezTo>
                        <a:pt x="1892800" y="0"/>
                        <a:pt x="1930857" y="38057"/>
                        <a:pt x="1930857" y="85002"/>
                      </a:cubicBezTo>
                      <a:lnTo>
                        <a:pt x="1930857" y="297501"/>
                      </a:lnTo>
                      <a:lnTo>
                        <a:pt x="1930857" y="297501"/>
                      </a:lnTo>
                      <a:lnTo>
                        <a:pt x="1930857" y="425001"/>
                      </a:lnTo>
                      <a:lnTo>
                        <a:pt x="1930857" y="424999"/>
                      </a:lnTo>
                      <a:cubicBezTo>
                        <a:pt x="1930857" y="471944"/>
                        <a:pt x="1892800" y="510001"/>
                        <a:pt x="1845855" y="510001"/>
                      </a:cubicBezTo>
                      <a:lnTo>
                        <a:pt x="804524" y="510001"/>
                      </a:lnTo>
                      <a:lnTo>
                        <a:pt x="321810" y="510001"/>
                      </a:lnTo>
                      <a:lnTo>
                        <a:pt x="85002" y="510001"/>
                      </a:lnTo>
                      <a:cubicBezTo>
                        <a:pt x="38057" y="510001"/>
                        <a:pt x="0" y="471944"/>
                        <a:pt x="0" y="424999"/>
                      </a:cubicBezTo>
                      <a:lnTo>
                        <a:pt x="0" y="425001"/>
                      </a:lnTo>
                      <a:lnTo>
                        <a:pt x="0" y="297501"/>
                      </a:lnTo>
                      <a:lnTo>
                        <a:pt x="0" y="297501"/>
                      </a:lnTo>
                      <a:lnTo>
                        <a:pt x="0" y="8500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3C0EC"/>
                    </a:gs>
                    <a:gs pos="84000">
                      <a:srgbClr val="389AE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0800" dist="1905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1" name="任意多边形 240"/>
                <p:cNvSpPr/>
                <p:nvPr/>
              </p:nvSpPr>
              <p:spPr>
                <a:xfrm>
                  <a:off x="-850021" y="2663862"/>
                  <a:ext cx="1950192" cy="359040"/>
                </a:xfrm>
                <a:custGeom>
                  <a:avLst/>
                  <a:gdLst>
                    <a:gd name="connsiteX0" fmla="*/ 90102 w 1545198"/>
                    <a:gd name="connsiteY0" fmla="*/ 0 h 380584"/>
                    <a:gd name="connsiteX1" fmla="*/ 257533 w 1545198"/>
                    <a:gd name="connsiteY1" fmla="*/ 0 h 380584"/>
                    <a:gd name="connsiteX2" fmla="*/ 643833 w 1545198"/>
                    <a:gd name="connsiteY2" fmla="*/ 0 h 380584"/>
                    <a:gd name="connsiteX3" fmla="*/ 1455096 w 1545198"/>
                    <a:gd name="connsiteY3" fmla="*/ 0 h 380584"/>
                    <a:gd name="connsiteX4" fmla="*/ 1545198 w 1545198"/>
                    <a:gd name="connsiteY4" fmla="*/ 90102 h 380584"/>
                    <a:gd name="connsiteX5" fmla="*/ 1545198 w 1545198"/>
                    <a:gd name="connsiteY5" fmla="*/ 223274 h 380584"/>
                    <a:gd name="connsiteX6" fmla="*/ 1481202 w 1545198"/>
                    <a:gd name="connsiteY6" fmla="*/ 260985 h 380584"/>
                    <a:gd name="connsiteX7" fmla="*/ 777933 w 1545198"/>
                    <a:gd name="connsiteY7" fmla="*/ 380584 h 380584"/>
                    <a:gd name="connsiteX8" fmla="*/ 74664 w 1545198"/>
                    <a:gd name="connsiteY8" fmla="*/ 260985 h 380584"/>
                    <a:gd name="connsiteX9" fmla="*/ 0 w 1545198"/>
                    <a:gd name="connsiteY9" fmla="*/ 216988 h 380584"/>
                    <a:gd name="connsiteX10" fmla="*/ 0 w 1545198"/>
                    <a:gd name="connsiteY10" fmla="*/ 90102 h 380584"/>
                    <a:gd name="connsiteX11" fmla="*/ 90102 w 1545198"/>
                    <a:gd name="connsiteY11" fmla="*/ 0 h 380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5198" h="380584">
                      <a:moveTo>
                        <a:pt x="90102" y="0"/>
                      </a:moveTo>
                      <a:lnTo>
                        <a:pt x="257533" y="0"/>
                      </a:lnTo>
                      <a:lnTo>
                        <a:pt x="643833" y="0"/>
                      </a:lnTo>
                      <a:lnTo>
                        <a:pt x="1455096" y="0"/>
                      </a:lnTo>
                      <a:cubicBezTo>
                        <a:pt x="1504858" y="0"/>
                        <a:pt x="1545198" y="40340"/>
                        <a:pt x="1545198" y="90102"/>
                      </a:cubicBezTo>
                      <a:lnTo>
                        <a:pt x="1545198" y="223274"/>
                      </a:lnTo>
                      <a:lnTo>
                        <a:pt x="1481202" y="260985"/>
                      </a:lnTo>
                      <a:cubicBezTo>
                        <a:pt x="1328790" y="333143"/>
                        <a:pt x="1070683" y="380584"/>
                        <a:pt x="777933" y="380584"/>
                      </a:cubicBezTo>
                      <a:cubicBezTo>
                        <a:pt x="485183" y="380584"/>
                        <a:pt x="227076" y="333143"/>
                        <a:pt x="74664" y="260985"/>
                      </a:cubicBezTo>
                      <a:lnTo>
                        <a:pt x="0" y="216988"/>
                      </a:lnTo>
                      <a:lnTo>
                        <a:pt x="0" y="90102"/>
                      </a:lnTo>
                      <a:cubicBezTo>
                        <a:pt x="0" y="40340"/>
                        <a:pt x="40340" y="0"/>
                        <a:pt x="90102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13000"/>
                      </a:schemeClr>
                    </a:gs>
                  </a:gsLst>
                  <a:lin ang="54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39" name="矩形 238"/>
              <p:cNvSpPr/>
              <p:nvPr/>
            </p:nvSpPr>
            <p:spPr>
              <a:xfrm>
                <a:off x="7701577" y="4800214"/>
                <a:ext cx="26773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最好的</a:t>
                </a:r>
                <a:r>
                  <a:rPr lang="en-US" altLang="zh-CN" sz="1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培训实战课程</a:t>
                </a:r>
                <a:endParaRPr lang="zh-CN" altLang="en-US" sz="1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3" name="组合 92"/>
          <p:cNvGrpSpPr/>
          <p:nvPr/>
        </p:nvGrpSpPr>
        <p:grpSpPr>
          <a:xfrm>
            <a:off x="0" y="6610348"/>
            <a:ext cx="12221707" cy="282523"/>
            <a:chOff x="-1" y="6604571"/>
            <a:chExt cx="12223298" cy="282458"/>
          </a:xfrm>
        </p:grpSpPr>
        <p:grpSp>
          <p:nvGrpSpPr>
            <p:cNvPr id="94" name="组合 93"/>
            <p:cNvGrpSpPr/>
            <p:nvPr userDrawn="1"/>
          </p:nvGrpSpPr>
          <p:grpSpPr>
            <a:xfrm>
              <a:off x="-1" y="6628133"/>
              <a:ext cx="12223298" cy="258896"/>
              <a:chOff x="-1" y="6599104"/>
              <a:chExt cx="12223298" cy="258896"/>
            </a:xfrm>
          </p:grpSpPr>
          <p:sp>
            <p:nvSpPr>
              <p:cNvPr id="135" name="矩形 23"/>
              <p:cNvSpPr/>
              <p:nvPr userDrawn="1"/>
            </p:nvSpPr>
            <p:spPr>
              <a:xfrm flipV="1">
                <a:off x="-1" y="6599104"/>
                <a:ext cx="12192001" cy="258896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68623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68623"/>
                    </a:lnTo>
                    <a:lnTo>
                      <a:pt x="0" y="6862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36" name="直接连接符 135"/>
              <p:cNvCxnSpPr/>
              <p:nvPr userDrawn="1"/>
            </p:nvCxnSpPr>
            <p:spPr>
              <a:xfrm>
                <a:off x="0" y="6728552"/>
                <a:ext cx="12223297" cy="1"/>
              </a:xfrm>
              <a:prstGeom prst="line">
                <a:avLst/>
              </a:prstGeom>
              <a:ln w="317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组合 99"/>
            <p:cNvGrpSpPr/>
            <p:nvPr userDrawn="1"/>
          </p:nvGrpSpPr>
          <p:grpSpPr bwMode="auto">
            <a:xfrm>
              <a:off x="10598149" y="6604571"/>
              <a:ext cx="1565110" cy="200008"/>
              <a:chOff x="5987190" y="3776272"/>
              <a:chExt cx="1170827" cy="149622"/>
            </a:xfrm>
          </p:grpSpPr>
          <p:sp>
            <p:nvSpPr>
              <p:cNvPr id="129" name="TextBox 100"/>
              <p:cNvSpPr txBox="1"/>
              <p:nvPr/>
            </p:nvSpPr>
            <p:spPr bwMode="auto">
              <a:xfrm>
                <a:off x="5987190" y="3776272"/>
                <a:ext cx="873112" cy="14962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i="1" spc="8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www.rapidesign.cn</a:t>
                </a:r>
                <a:endParaRPr lang="zh-CN" altLang="en-US" sz="700" i="1" spc="8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0" name="组合 101"/>
              <p:cNvGrpSpPr/>
              <p:nvPr/>
            </p:nvGrpSpPr>
            <p:grpSpPr bwMode="auto">
              <a:xfrm>
                <a:off x="6916717" y="3834477"/>
                <a:ext cx="241300" cy="53975"/>
                <a:chOff x="6916717" y="3834477"/>
                <a:chExt cx="241300" cy="53975"/>
              </a:xfrm>
            </p:grpSpPr>
            <p:sp>
              <p:nvSpPr>
                <p:cNvPr id="131" name="燕尾形 130"/>
                <p:cNvSpPr/>
                <p:nvPr/>
              </p:nvSpPr>
              <p:spPr bwMode="auto">
                <a:xfrm rot="10800000">
                  <a:off x="6916717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燕尾形 131"/>
                <p:cNvSpPr/>
                <p:nvPr/>
              </p:nvSpPr>
              <p:spPr bwMode="auto">
                <a:xfrm rot="10800000">
                  <a:off x="6981805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燕尾形 132"/>
                <p:cNvSpPr/>
                <p:nvPr/>
              </p:nvSpPr>
              <p:spPr bwMode="auto">
                <a:xfrm rot="10800000">
                  <a:off x="7046892" y="3834476"/>
                  <a:ext cx="46038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燕尾形 133"/>
                <p:cNvSpPr/>
                <p:nvPr/>
              </p:nvSpPr>
              <p:spPr bwMode="auto">
                <a:xfrm rot="10800000">
                  <a:off x="7111980" y="3834476"/>
                  <a:ext cx="46037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2" name="组合 11"/>
          <p:cNvGrpSpPr/>
          <p:nvPr/>
        </p:nvGrpSpPr>
        <p:grpSpPr>
          <a:xfrm>
            <a:off x="680951" y="3392621"/>
            <a:ext cx="3738022" cy="1537866"/>
            <a:chOff x="681039" y="3391836"/>
            <a:chExt cx="3738509" cy="1537510"/>
          </a:xfrm>
        </p:grpSpPr>
        <p:grpSp>
          <p:nvGrpSpPr>
            <p:cNvPr id="11" name="组合 10"/>
            <p:cNvGrpSpPr/>
            <p:nvPr/>
          </p:nvGrpSpPr>
          <p:grpSpPr>
            <a:xfrm>
              <a:off x="683094" y="3399809"/>
              <a:ext cx="3736454" cy="1529537"/>
              <a:chOff x="683094" y="3399809"/>
              <a:chExt cx="3736454" cy="1529537"/>
            </a:xfrm>
          </p:grpSpPr>
          <p:grpSp>
            <p:nvGrpSpPr>
              <p:cNvPr id="199" name="组合 198"/>
              <p:cNvGrpSpPr/>
              <p:nvPr/>
            </p:nvGrpSpPr>
            <p:grpSpPr>
              <a:xfrm>
                <a:off x="683094" y="3399809"/>
                <a:ext cx="3727805" cy="1529537"/>
                <a:chOff x="471818" y="2587957"/>
                <a:chExt cx="2795854" cy="1147153"/>
              </a:xfrm>
            </p:grpSpPr>
            <p:sp>
              <p:nvSpPr>
                <p:cNvPr id="200" name="同侧圆角矩形 199"/>
                <p:cNvSpPr/>
                <p:nvPr/>
              </p:nvSpPr>
              <p:spPr>
                <a:xfrm>
                  <a:off x="471818" y="2757776"/>
                  <a:ext cx="2795854" cy="977334"/>
                </a:xfrm>
                <a:prstGeom prst="round2SameRect">
                  <a:avLst>
                    <a:gd name="adj1" fmla="val 0"/>
                    <a:gd name="adj2" fmla="val 11080"/>
                  </a:avLst>
                </a:prstGeom>
                <a:solidFill>
                  <a:schemeClr val="bg1">
                    <a:alpha val="95000"/>
                  </a:schemeClr>
                </a:solidFill>
                <a:ln>
                  <a:noFill/>
                </a:ln>
                <a:effectLst>
                  <a:outerShdw blurRad="25400" dist="254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4" name="矩形 203"/>
                <p:cNvSpPr/>
                <p:nvPr/>
              </p:nvSpPr>
              <p:spPr>
                <a:xfrm>
                  <a:off x="1778938" y="2587957"/>
                  <a:ext cx="184715" cy="338506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 anchor="ctr">
                  <a:spAutoFit/>
                </a:bodyPr>
                <a:lstStyle/>
                <a:p>
                  <a:pPr algn="ctr" defTabSz="914400"/>
                  <a:endParaRPr lang="zh-CN" altLang="en-US" sz="2135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endParaRPr>
                </a:p>
              </p:txBody>
            </p:sp>
          </p:grpSp>
          <p:sp>
            <p:nvSpPr>
              <p:cNvPr id="113" name="矩形 112"/>
              <p:cNvSpPr/>
              <p:nvPr/>
            </p:nvSpPr>
            <p:spPr>
              <a:xfrm>
                <a:off x="788248" y="4031815"/>
                <a:ext cx="36313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indent="-228600" defTabSz="914400">
                  <a:buClr>
                    <a:prstClr val="black">
                      <a:lumMod val="50000"/>
                      <a:lumOff val="50000"/>
                    </a:prst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7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年专业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PPT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设计经验</a:t>
                </a:r>
                <a:endPara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28600" indent="-228600" defTabSz="914400">
                  <a:buClr>
                    <a:prstClr val="black">
                      <a:lumMod val="50000"/>
                      <a:lumOff val="50000"/>
                    </a:prstClr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solidFill>
                      <a:srgbClr val="0070C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2000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优秀</a:t>
                </a:r>
                <a:r>
                  <a:rPr lang="en-US" altLang="zh-CN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PPT</a:t>
                </a: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作品</a:t>
                </a:r>
                <a:endPara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81039" y="3391836"/>
              <a:ext cx="3733776" cy="457228"/>
              <a:chOff x="681039" y="3391836"/>
              <a:chExt cx="3733776" cy="457228"/>
            </a:xfrm>
          </p:grpSpPr>
          <p:sp>
            <p:nvSpPr>
              <p:cNvPr id="235" name="圆角矩形标注 220"/>
              <p:cNvSpPr/>
              <p:nvPr/>
            </p:nvSpPr>
            <p:spPr>
              <a:xfrm>
                <a:off x="681039" y="3391836"/>
                <a:ext cx="3733776" cy="457228"/>
              </a:xfrm>
              <a:custGeom>
                <a:avLst/>
                <a:gdLst>
                  <a:gd name="connsiteX0" fmla="*/ 0 w 1930857"/>
                  <a:gd name="connsiteY0" fmla="*/ 85002 h 510001"/>
                  <a:gd name="connsiteX1" fmla="*/ 85002 w 1930857"/>
                  <a:gd name="connsiteY1" fmla="*/ 0 h 510001"/>
                  <a:gd name="connsiteX2" fmla="*/ 321810 w 1930857"/>
                  <a:gd name="connsiteY2" fmla="*/ 0 h 510001"/>
                  <a:gd name="connsiteX3" fmla="*/ 321810 w 1930857"/>
                  <a:gd name="connsiteY3" fmla="*/ 0 h 510001"/>
                  <a:gd name="connsiteX4" fmla="*/ 804524 w 1930857"/>
                  <a:gd name="connsiteY4" fmla="*/ 0 h 510001"/>
                  <a:gd name="connsiteX5" fmla="*/ 1845855 w 1930857"/>
                  <a:gd name="connsiteY5" fmla="*/ 0 h 510001"/>
                  <a:gd name="connsiteX6" fmla="*/ 1930857 w 1930857"/>
                  <a:gd name="connsiteY6" fmla="*/ 85002 h 510001"/>
                  <a:gd name="connsiteX7" fmla="*/ 1930857 w 1930857"/>
                  <a:gd name="connsiteY7" fmla="*/ 297501 h 510001"/>
                  <a:gd name="connsiteX8" fmla="*/ 1930857 w 1930857"/>
                  <a:gd name="connsiteY8" fmla="*/ 297501 h 510001"/>
                  <a:gd name="connsiteX9" fmla="*/ 1930857 w 1930857"/>
                  <a:gd name="connsiteY9" fmla="*/ 425001 h 510001"/>
                  <a:gd name="connsiteX10" fmla="*/ 1930857 w 1930857"/>
                  <a:gd name="connsiteY10" fmla="*/ 424999 h 510001"/>
                  <a:gd name="connsiteX11" fmla="*/ 1845855 w 1930857"/>
                  <a:gd name="connsiteY11" fmla="*/ 510001 h 510001"/>
                  <a:gd name="connsiteX12" fmla="*/ 804524 w 1930857"/>
                  <a:gd name="connsiteY12" fmla="*/ 510001 h 510001"/>
                  <a:gd name="connsiteX13" fmla="*/ 467963 w 1930857"/>
                  <a:gd name="connsiteY13" fmla="*/ 712517 h 510001"/>
                  <a:gd name="connsiteX14" fmla="*/ 321810 w 1930857"/>
                  <a:gd name="connsiteY14" fmla="*/ 510001 h 510001"/>
                  <a:gd name="connsiteX15" fmla="*/ 85002 w 1930857"/>
                  <a:gd name="connsiteY15" fmla="*/ 510001 h 510001"/>
                  <a:gd name="connsiteX16" fmla="*/ 0 w 1930857"/>
                  <a:gd name="connsiteY16" fmla="*/ 424999 h 510001"/>
                  <a:gd name="connsiteX17" fmla="*/ 0 w 1930857"/>
                  <a:gd name="connsiteY17" fmla="*/ 425001 h 510001"/>
                  <a:gd name="connsiteX18" fmla="*/ 0 w 1930857"/>
                  <a:gd name="connsiteY18" fmla="*/ 297501 h 510001"/>
                  <a:gd name="connsiteX19" fmla="*/ 0 w 1930857"/>
                  <a:gd name="connsiteY19" fmla="*/ 297501 h 510001"/>
                  <a:gd name="connsiteX20" fmla="*/ 0 w 1930857"/>
                  <a:gd name="connsiteY20" fmla="*/ 85002 h 510001"/>
                  <a:gd name="connsiteX0-1" fmla="*/ 0 w 1930857"/>
                  <a:gd name="connsiteY0-2" fmla="*/ 85002 h 510001"/>
                  <a:gd name="connsiteX1-3" fmla="*/ 85002 w 1930857"/>
                  <a:gd name="connsiteY1-4" fmla="*/ 0 h 510001"/>
                  <a:gd name="connsiteX2-5" fmla="*/ 321810 w 1930857"/>
                  <a:gd name="connsiteY2-6" fmla="*/ 0 h 510001"/>
                  <a:gd name="connsiteX3-7" fmla="*/ 321810 w 1930857"/>
                  <a:gd name="connsiteY3-8" fmla="*/ 0 h 510001"/>
                  <a:gd name="connsiteX4-9" fmla="*/ 804524 w 1930857"/>
                  <a:gd name="connsiteY4-10" fmla="*/ 0 h 510001"/>
                  <a:gd name="connsiteX5-11" fmla="*/ 1845855 w 1930857"/>
                  <a:gd name="connsiteY5-12" fmla="*/ 0 h 510001"/>
                  <a:gd name="connsiteX6-13" fmla="*/ 1930857 w 1930857"/>
                  <a:gd name="connsiteY6-14" fmla="*/ 85002 h 510001"/>
                  <a:gd name="connsiteX7-15" fmla="*/ 1930857 w 1930857"/>
                  <a:gd name="connsiteY7-16" fmla="*/ 297501 h 510001"/>
                  <a:gd name="connsiteX8-17" fmla="*/ 1930857 w 1930857"/>
                  <a:gd name="connsiteY8-18" fmla="*/ 297501 h 510001"/>
                  <a:gd name="connsiteX9-19" fmla="*/ 1930857 w 1930857"/>
                  <a:gd name="connsiteY9-20" fmla="*/ 425001 h 510001"/>
                  <a:gd name="connsiteX10-21" fmla="*/ 1930857 w 1930857"/>
                  <a:gd name="connsiteY10-22" fmla="*/ 424999 h 510001"/>
                  <a:gd name="connsiteX11-23" fmla="*/ 1845855 w 1930857"/>
                  <a:gd name="connsiteY11-24" fmla="*/ 510001 h 510001"/>
                  <a:gd name="connsiteX12-25" fmla="*/ 804524 w 1930857"/>
                  <a:gd name="connsiteY12-26" fmla="*/ 510001 h 510001"/>
                  <a:gd name="connsiteX13-27" fmla="*/ 321810 w 1930857"/>
                  <a:gd name="connsiteY13-28" fmla="*/ 510001 h 510001"/>
                  <a:gd name="connsiteX14-29" fmla="*/ 85002 w 1930857"/>
                  <a:gd name="connsiteY14-30" fmla="*/ 510001 h 510001"/>
                  <a:gd name="connsiteX15-31" fmla="*/ 0 w 1930857"/>
                  <a:gd name="connsiteY15-32" fmla="*/ 424999 h 510001"/>
                  <a:gd name="connsiteX16-33" fmla="*/ 0 w 1930857"/>
                  <a:gd name="connsiteY16-34" fmla="*/ 425001 h 510001"/>
                  <a:gd name="connsiteX17-35" fmla="*/ 0 w 1930857"/>
                  <a:gd name="connsiteY17-36" fmla="*/ 297501 h 510001"/>
                  <a:gd name="connsiteX18-37" fmla="*/ 0 w 1930857"/>
                  <a:gd name="connsiteY18-38" fmla="*/ 297501 h 510001"/>
                  <a:gd name="connsiteX19-39" fmla="*/ 0 w 1930857"/>
                  <a:gd name="connsiteY19-40" fmla="*/ 85002 h 51000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</a:cxnLst>
                <a:rect l="l" t="t" r="r" b="b"/>
                <a:pathLst>
                  <a:path w="1930857" h="510001">
                    <a:moveTo>
                      <a:pt x="0" y="85002"/>
                    </a:moveTo>
                    <a:cubicBezTo>
                      <a:pt x="0" y="38057"/>
                      <a:pt x="38057" y="0"/>
                      <a:pt x="85002" y="0"/>
                    </a:cubicBezTo>
                    <a:lnTo>
                      <a:pt x="321810" y="0"/>
                    </a:lnTo>
                    <a:lnTo>
                      <a:pt x="321810" y="0"/>
                    </a:lnTo>
                    <a:lnTo>
                      <a:pt x="804524" y="0"/>
                    </a:lnTo>
                    <a:lnTo>
                      <a:pt x="1845855" y="0"/>
                    </a:lnTo>
                    <a:cubicBezTo>
                      <a:pt x="1892800" y="0"/>
                      <a:pt x="1930857" y="38057"/>
                      <a:pt x="1930857" y="85002"/>
                    </a:cubicBezTo>
                    <a:lnTo>
                      <a:pt x="1930857" y="297501"/>
                    </a:lnTo>
                    <a:lnTo>
                      <a:pt x="1930857" y="297501"/>
                    </a:lnTo>
                    <a:lnTo>
                      <a:pt x="1930857" y="425001"/>
                    </a:lnTo>
                    <a:lnTo>
                      <a:pt x="1930857" y="424999"/>
                    </a:lnTo>
                    <a:cubicBezTo>
                      <a:pt x="1930857" y="471944"/>
                      <a:pt x="1892800" y="510001"/>
                      <a:pt x="1845855" y="510001"/>
                    </a:cubicBezTo>
                    <a:lnTo>
                      <a:pt x="804524" y="510001"/>
                    </a:lnTo>
                    <a:lnTo>
                      <a:pt x="321810" y="510001"/>
                    </a:lnTo>
                    <a:lnTo>
                      <a:pt x="85002" y="510001"/>
                    </a:lnTo>
                    <a:cubicBezTo>
                      <a:pt x="38057" y="510001"/>
                      <a:pt x="0" y="471944"/>
                      <a:pt x="0" y="424999"/>
                    </a:cubicBezTo>
                    <a:lnTo>
                      <a:pt x="0" y="425001"/>
                    </a:lnTo>
                    <a:lnTo>
                      <a:pt x="0" y="297501"/>
                    </a:lnTo>
                    <a:lnTo>
                      <a:pt x="0" y="297501"/>
                    </a:lnTo>
                    <a:lnTo>
                      <a:pt x="0" y="8500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BA1BC"/>
                  </a:gs>
                  <a:gs pos="84000">
                    <a:srgbClr val="00497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4" name="矩形 233"/>
              <p:cNvSpPr/>
              <p:nvPr/>
            </p:nvSpPr>
            <p:spPr>
              <a:xfrm>
                <a:off x="742497" y="3435147"/>
                <a:ext cx="26773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/>
                <a:r>
                  <a:rPr lang="zh-CN" altLang="en-US" sz="1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最强的</a:t>
                </a:r>
                <a:r>
                  <a:rPr lang="en-US" altLang="zh-CN" sz="1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设计制作团队</a:t>
                </a:r>
                <a:endParaRPr lang="zh-CN" altLang="en-US" sz="1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6" name="组合 115"/>
          <p:cNvGrpSpPr/>
          <p:nvPr/>
        </p:nvGrpSpPr>
        <p:grpSpPr>
          <a:xfrm>
            <a:off x="1" y="-11663"/>
            <a:ext cx="12190413" cy="420498"/>
            <a:chOff x="0" y="-11662"/>
            <a:chExt cx="12192000" cy="420401"/>
          </a:xfrm>
        </p:grpSpPr>
        <p:grpSp>
          <p:nvGrpSpPr>
            <p:cNvPr id="117" name="组合 116"/>
            <p:cNvGrpSpPr/>
            <p:nvPr/>
          </p:nvGrpSpPr>
          <p:grpSpPr>
            <a:xfrm>
              <a:off x="0" y="-11662"/>
              <a:ext cx="12192000" cy="420401"/>
              <a:chOff x="0" y="-11662"/>
              <a:chExt cx="12192000" cy="420401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0" y="-11662"/>
                <a:ext cx="12192000" cy="420401"/>
                <a:chOff x="0" y="-11662"/>
                <a:chExt cx="12192000" cy="420401"/>
              </a:xfrm>
            </p:grpSpPr>
            <p:grpSp>
              <p:nvGrpSpPr>
                <p:cNvPr id="121" name="组合 120"/>
                <p:cNvGrpSpPr/>
                <p:nvPr/>
              </p:nvGrpSpPr>
              <p:grpSpPr>
                <a:xfrm>
                  <a:off x="0" y="-11662"/>
                  <a:ext cx="12192000" cy="420401"/>
                  <a:chOff x="0" y="-11662"/>
                  <a:chExt cx="12192000" cy="420401"/>
                </a:xfrm>
              </p:grpSpPr>
              <p:grpSp>
                <p:nvGrpSpPr>
                  <p:cNvPr id="123" name="组合 122"/>
                  <p:cNvGrpSpPr/>
                  <p:nvPr/>
                </p:nvGrpSpPr>
                <p:grpSpPr>
                  <a:xfrm>
                    <a:off x="0" y="-11662"/>
                    <a:ext cx="12192000" cy="420401"/>
                    <a:chOff x="0" y="-11662"/>
                    <a:chExt cx="12192000" cy="420401"/>
                  </a:xfrm>
                </p:grpSpPr>
                <p:grpSp>
                  <p:nvGrpSpPr>
                    <p:cNvPr id="125" name="组合 124"/>
                    <p:cNvGrpSpPr/>
                    <p:nvPr/>
                  </p:nvGrpSpPr>
                  <p:grpSpPr>
                    <a:xfrm>
                      <a:off x="0" y="-11662"/>
                      <a:ext cx="12192000" cy="420401"/>
                      <a:chOff x="0" y="-11662"/>
                      <a:chExt cx="12192000" cy="420401"/>
                    </a:xfrm>
                  </p:grpSpPr>
                  <p:grpSp>
                    <p:nvGrpSpPr>
                      <p:cNvPr id="127" name="组合 126"/>
                      <p:cNvGrpSpPr/>
                      <p:nvPr/>
                    </p:nvGrpSpPr>
                    <p:grpSpPr>
                      <a:xfrm>
                        <a:off x="0" y="-11662"/>
                        <a:ext cx="12192000" cy="420401"/>
                        <a:chOff x="0" y="-11664"/>
                        <a:chExt cx="12192000" cy="420401"/>
                      </a:xfrm>
                    </p:grpSpPr>
                    <p:sp>
                      <p:nvSpPr>
                        <p:cNvPr id="226" name="Rectangle 1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16200000">
                          <a:off x="5893158" y="-5904822"/>
                          <a:ext cx="405683" cy="12192000"/>
                        </a:xfrm>
                        <a:prstGeom prst="rect">
                          <a:avLst/>
                        </a:prstGeom>
                        <a:solidFill>
                          <a:srgbClr val="0070C0"/>
                        </a:solidFill>
                        <a:ln w="12700">
                          <a:noFill/>
                          <a:miter lim="800000"/>
                        </a:ln>
                        <a:effectLst>
                          <a:outerShdw blurRad="88900" dist="6350" dir="5400000" algn="t" rotWithShape="0">
                            <a:prstClr val="black">
                              <a:alpha val="75000"/>
                            </a:prstClr>
                          </a:outerShdw>
                        </a:effectLst>
                      </p:spPr>
                      <p:txBody>
                        <a:bodyPr wrap="none" lIns="115692" tIns="56831" rIns="115692" bIns="56831" anchor="ctr"/>
                        <a:lstStyle/>
                        <a:p>
                          <a:pPr algn="r" defTabSz="1167765" eaLnBrk="0" hangingPunct="0"/>
                          <a:r>
                            <a:rPr lang="en-US" sz="1065" b="1" dirty="0">
                              <a:solidFill>
                                <a:prstClr val="black"/>
                              </a:solidFill>
                              <a:effectLst>
                                <a:outerShdw blurRad="38100" dist="38100" dir="2700000" algn="tl">
                                  <a:srgbClr val="FFFFFF"/>
                                </a:outerShdw>
                              </a:effectLst>
                              <a:latin typeface="Arial Narrow" panose="020B0606020202030204" pitchFamily="-108" charset="0"/>
                            </a:rPr>
                            <a:t>		</a:t>
                          </a:r>
                          <a:endPara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endParaRPr>
                        </a:p>
                      </p:txBody>
                    </p:sp>
                    <p:grpSp>
                      <p:nvGrpSpPr>
                        <p:cNvPr id="227" name="组合 226"/>
                        <p:cNvGrpSpPr/>
                        <p:nvPr/>
                      </p:nvGrpSpPr>
                      <p:grpSpPr>
                        <a:xfrm>
                          <a:off x="8829798" y="-1319"/>
                          <a:ext cx="2078192" cy="400407"/>
                          <a:chOff x="7694172" y="2113461"/>
                          <a:chExt cx="1764361" cy="542109"/>
                        </a:xfrm>
                        <a:effectLst>
                          <a:outerShdw blurRad="88900" dist="6350" dir="5400000" algn="t" rotWithShape="0">
                            <a:prstClr val="black">
                              <a:alpha val="50000"/>
                            </a:prstClr>
                          </a:outerShdw>
                        </a:effectLst>
                      </p:grpSpPr>
                      <p:sp>
                        <p:nvSpPr>
                          <p:cNvPr id="242" name="圆角矩形标注 241"/>
                          <p:cNvSpPr/>
                          <p:nvPr/>
                        </p:nvSpPr>
                        <p:spPr>
                          <a:xfrm>
                            <a:off x="7694172" y="2114967"/>
                            <a:ext cx="1764361" cy="540603"/>
                          </a:xfrm>
                          <a:prstGeom prst="wedgeRoundRectCallout">
                            <a:avLst>
                              <a:gd name="adj1" fmla="val -25764"/>
                              <a:gd name="adj2" fmla="val 89709"/>
                              <a:gd name="adj3" fmla="val 16667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00B0F0"/>
                              </a:gs>
                              <a:gs pos="84000">
                                <a:srgbClr val="0070C0">
                                  <a:alpha val="97000"/>
                                </a:srgb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3" name="任意多边形 242"/>
                          <p:cNvSpPr/>
                          <p:nvPr/>
                        </p:nvSpPr>
                        <p:spPr>
                          <a:xfrm>
                            <a:off x="7699070" y="2113461"/>
                            <a:ext cx="1758962" cy="380584"/>
                          </a:xfrm>
                          <a:custGeom>
                            <a:avLst/>
                            <a:gdLst>
                              <a:gd name="connsiteX0" fmla="*/ 90102 w 1545198"/>
                              <a:gd name="connsiteY0" fmla="*/ 0 h 380584"/>
                              <a:gd name="connsiteX1" fmla="*/ 257533 w 1545198"/>
                              <a:gd name="connsiteY1" fmla="*/ 0 h 380584"/>
                              <a:gd name="connsiteX2" fmla="*/ 643833 w 1545198"/>
                              <a:gd name="connsiteY2" fmla="*/ 0 h 380584"/>
                              <a:gd name="connsiteX3" fmla="*/ 1455096 w 1545198"/>
                              <a:gd name="connsiteY3" fmla="*/ 0 h 380584"/>
                              <a:gd name="connsiteX4" fmla="*/ 1545198 w 1545198"/>
                              <a:gd name="connsiteY4" fmla="*/ 90102 h 380584"/>
                              <a:gd name="connsiteX5" fmla="*/ 1545198 w 1545198"/>
                              <a:gd name="connsiteY5" fmla="*/ 223274 h 380584"/>
                              <a:gd name="connsiteX6" fmla="*/ 1481202 w 1545198"/>
                              <a:gd name="connsiteY6" fmla="*/ 260985 h 380584"/>
                              <a:gd name="connsiteX7" fmla="*/ 777933 w 1545198"/>
                              <a:gd name="connsiteY7" fmla="*/ 380584 h 380584"/>
                              <a:gd name="connsiteX8" fmla="*/ 74664 w 1545198"/>
                              <a:gd name="connsiteY8" fmla="*/ 260985 h 380584"/>
                              <a:gd name="connsiteX9" fmla="*/ 0 w 1545198"/>
                              <a:gd name="connsiteY9" fmla="*/ 216988 h 380584"/>
                              <a:gd name="connsiteX10" fmla="*/ 0 w 1545198"/>
                              <a:gd name="connsiteY10" fmla="*/ 90102 h 380584"/>
                              <a:gd name="connsiteX11" fmla="*/ 90102 w 1545198"/>
                              <a:gd name="connsiteY11" fmla="*/ 0 h 38058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545198" h="380584">
                                <a:moveTo>
                                  <a:pt x="90102" y="0"/>
                                </a:moveTo>
                                <a:lnTo>
                                  <a:pt x="257533" y="0"/>
                                </a:lnTo>
                                <a:lnTo>
                                  <a:pt x="643833" y="0"/>
                                </a:lnTo>
                                <a:lnTo>
                                  <a:pt x="1455096" y="0"/>
                                </a:lnTo>
                                <a:cubicBezTo>
                                  <a:pt x="1504858" y="0"/>
                                  <a:pt x="1545198" y="40340"/>
                                  <a:pt x="1545198" y="90102"/>
                                </a:cubicBezTo>
                                <a:lnTo>
                                  <a:pt x="1545198" y="223274"/>
                                </a:lnTo>
                                <a:lnTo>
                                  <a:pt x="1481202" y="260985"/>
                                </a:lnTo>
                                <a:cubicBezTo>
                                  <a:pt x="1328790" y="333143"/>
                                  <a:pt x="1070683" y="380584"/>
                                  <a:pt x="777933" y="380584"/>
                                </a:cubicBezTo>
                                <a:cubicBezTo>
                                  <a:pt x="485183" y="380584"/>
                                  <a:pt x="227076" y="333143"/>
                                  <a:pt x="74664" y="260985"/>
                                </a:cubicBezTo>
                                <a:lnTo>
                                  <a:pt x="0" y="216988"/>
                                </a:lnTo>
                                <a:lnTo>
                                  <a:pt x="0" y="90102"/>
                                </a:lnTo>
                                <a:cubicBezTo>
                                  <a:pt x="0" y="40340"/>
                                  <a:pt x="40340" y="0"/>
                                  <a:pt x="90102" y="0"/>
                                </a:cubicBezTo>
                                <a:close/>
                              </a:path>
                            </a:pathLst>
                          </a:custGeom>
                          <a:gradFill flip="none" rotWithShape="1">
                            <a:gsLst>
                              <a:gs pos="0">
                                <a:schemeClr val="bg1">
                                  <a:alpha val="0"/>
                                </a:schemeClr>
                              </a:gs>
                              <a:gs pos="100000">
                                <a:schemeClr val="bg1">
                                  <a:alpha val="13000"/>
                                </a:schemeClr>
                              </a:gs>
                            </a:gsLst>
                            <a:lin ang="5400000" scaled="0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232" name="TextBox 73"/>
                        <p:cNvSpPr txBox="1"/>
                        <p:nvPr/>
                      </p:nvSpPr>
                      <p:spPr>
                        <a:xfrm>
                          <a:off x="1186595" y="46134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目录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233" name="TextBox 73"/>
                        <p:cNvSpPr txBox="1"/>
                        <p:nvPr/>
                      </p:nvSpPr>
                      <p:spPr>
                        <a:xfrm>
                          <a:off x="9208836" y="8627"/>
                          <a:ext cx="1351652" cy="4001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20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锐普社区</a:t>
                          </a:r>
                          <a:endParaRPr lang="zh-CN" altLang="en-US" sz="20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237" name="TextBox 73"/>
                        <p:cNvSpPr txBox="1"/>
                        <p:nvPr/>
                      </p:nvSpPr>
                      <p:spPr>
                        <a:xfrm>
                          <a:off x="11389670" y="53077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结束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</p:grpSp>
                  <p:sp>
                    <p:nvSpPr>
                      <p:cNvPr id="128" name="Action Button: Forward or Next 23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2329229" y="66933"/>
                        <a:ext cx="23897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71" name="Action Button: Forward or Next 26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9513196" y="-1317"/>
                        <a:ext cx="25040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grpSp>
                    <p:nvGrpSpPr>
                      <p:cNvPr id="172" name="组合 171"/>
                      <p:cNvGrpSpPr/>
                      <p:nvPr/>
                    </p:nvGrpSpPr>
                    <p:grpSpPr>
                      <a:xfrm>
                        <a:off x="436532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224" name="直接连接符 223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25" name="直接连接符 224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77" name="组合 176"/>
                      <p:cNvGrpSpPr/>
                      <p:nvPr/>
                    </p:nvGrpSpPr>
                    <p:grpSpPr>
                      <a:xfrm>
                        <a:off x="660976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220" name="直接连接符 219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23" name="直接连接符 222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78" name="组合 177"/>
                      <p:cNvGrpSpPr/>
                      <p:nvPr/>
                    </p:nvGrpSpPr>
                    <p:grpSpPr>
                      <a:xfrm>
                        <a:off x="88195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218" name="直接连接符 217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19" name="直接连接符 218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79" name="组合 178"/>
                      <p:cNvGrpSpPr/>
                      <p:nvPr/>
                    </p:nvGrpSpPr>
                    <p:grpSpPr>
                      <a:xfrm>
                        <a:off x="108971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216" name="直接连接符 215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17" name="直接连接符 216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89" name="组合 188"/>
                      <p:cNvGrpSpPr/>
                      <p:nvPr/>
                    </p:nvGrpSpPr>
                    <p:grpSpPr>
                      <a:xfrm>
                        <a:off x="2415348" y="110472"/>
                        <a:ext cx="1969955" cy="225484"/>
                        <a:chOff x="2329229" y="842300"/>
                        <a:chExt cx="1969955" cy="288000"/>
                      </a:xfrm>
                    </p:grpSpPr>
                    <p:cxnSp>
                      <p:nvCxnSpPr>
                        <p:cNvPr id="202" name="直接连接符 201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3" name="直接连接符 202"/>
                        <p:cNvCxnSpPr/>
                        <p:nvPr/>
                      </p:nvCxnSpPr>
                      <p:spPr>
                        <a:xfrm>
                          <a:off x="4299184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95" name="组合 194"/>
                      <p:cNvGrpSpPr/>
                      <p:nvPr/>
                    </p:nvGrpSpPr>
                    <p:grpSpPr>
                      <a:xfrm>
                        <a:off x="581748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96" name="直接连接符 195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1" name="直接连接符 200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26" name="直接连接符 125"/>
                    <p:cNvCxnSpPr/>
                    <p:nvPr/>
                  </p:nvCxnSpPr>
                  <p:spPr>
                    <a:xfrm>
                      <a:off x="2425590" y="110472"/>
                      <a:ext cx="0" cy="22548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24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1"/>
                  <a:srcRect/>
                  <a:stretch>
                    <a:fillRect/>
                  </a:stretch>
                </p:blipFill>
                <p:spPr bwMode="auto">
                  <a:xfrm>
                    <a:off x="131035" y="82928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22" name="TextBox 73"/>
                <p:cNvSpPr txBox="1"/>
                <p:nvPr/>
              </p:nvSpPr>
              <p:spPr>
                <a:xfrm>
                  <a:off x="2934392" y="48959"/>
                  <a:ext cx="10470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锐普概况</a:t>
                  </a:r>
                  <a:endPara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sp>
            <p:nvSpPr>
              <p:cNvPr id="120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118" name="TextBox 73"/>
            <p:cNvSpPr txBox="1"/>
            <p:nvPr/>
          </p:nvSpPr>
          <p:spPr>
            <a:xfrm>
              <a:off x="7193064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锐普地图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3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3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/>
      <p:bldP spid="191" grpId="0" animBg="1"/>
      <p:bldP spid="192" grpId="0" animBg="1"/>
      <p:bldP spid="19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394087" y="1654559"/>
          <a:ext cx="11608292" cy="4516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1" y="-11663"/>
            <a:ext cx="12190413" cy="420498"/>
            <a:chOff x="0" y="-11662"/>
            <a:chExt cx="12192000" cy="420401"/>
          </a:xfrm>
        </p:grpSpPr>
        <p:grpSp>
          <p:nvGrpSpPr>
            <p:cNvPr id="13" name="组合 12"/>
            <p:cNvGrpSpPr/>
            <p:nvPr/>
          </p:nvGrpSpPr>
          <p:grpSpPr>
            <a:xfrm>
              <a:off x="0" y="-11662"/>
              <a:ext cx="12192000" cy="420401"/>
              <a:chOff x="0" y="-11662"/>
              <a:chExt cx="12192000" cy="420401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0" y="-11662"/>
                <a:ext cx="12192000" cy="420401"/>
                <a:chOff x="0" y="-11662"/>
                <a:chExt cx="12192000" cy="420401"/>
              </a:xfrm>
            </p:grpSpPr>
            <p:grpSp>
              <p:nvGrpSpPr>
                <p:cNvPr id="17" name="组合 16"/>
                <p:cNvGrpSpPr/>
                <p:nvPr/>
              </p:nvGrpSpPr>
              <p:grpSpPr>
                <a:xfrm>
                  <a:off x="0" y="-11662"/>
                  <a:ext cx="12192000" cy="420401"/>
                  <a:chOff x="0" y="-11662"/>
                  <a:chExt cx="12192000" cy="420401"/>
                </a:xfrm>
              </p:grpSpPr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0" y="-11662"/>
                    <a:ext cx="12192000" cy="420401"/>
                    <a:chOff x="0" y="-11662"/>
                    <a:chExt cx="12192000" cy="420401"/>
                  </a:xfrm>
                </p:grpSpPr>
                <p:grpSp>
                  <p:nvGrpSpPr>
                    <p:cNvPr id="21" name="组合 20"/>
                    <p:cNvGrpSpPr/>
                    <p:nvPr/>
                  </p:nvGrpSpPr>
                  <p:grpSpPr>
                    <a:xfrm>
                      <a:off x="0" y="-11662"/>
                      <a:ext cx="12192000" cy="420401"/>
                      <a:chOff x="0" y="-11662"/>
                      <a:chExt cx="12192000" cy="420401"/>
                    </a:xfrm>
                  </p:grpSpPr>
                  <p:grpSp>
                    <p:nvGrpSpPr>
                      <p:cNvPr id="23" name="组合 22"/>
                      <p:cNvGrpSpPr/>
                      <p:nvPr/>
                    </p:nvGrpSpPr>
                    <p:grpSpPr>
                      <a:xfrm>
                        <a:off x="0" y="-11662"/>
                        <a:ext cx="12192000" cy="420401"/>
                        <a:chOff x="0" y="-11664"/>
                        <a:chExt cx="12192000" cy="420401"/>
                      </a:xfrm>
                    </p:grpSpPr>
                    <p:sp>
                      <p:nvSpPr>
                        <p:cNvPr id="44" name="Rectangle 1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16200000">
                          <a:off x="5893158" y="-5904822"/>
                          <a:ext cx="405683" cy="12192000"/>
                        </a:xfrm>
                        <a:prstGeom prst="rect">
                          <a:avLst/>
                        </a:prstGeom>
                        <a:solidFill>
                          <a:srgbClr val="0070C0"/>
                        </a:solidFill>
                        <a:ln w="12700">
                          <a:noFill/>
                          <a:miter lim="800000"/>
                        </a:ln>
                        <a:effectLst>
                          <a:outerShdw blurRad="88900" dist="6350" dir="5400000" algn="t" rotWithShape="0">
                            <a:prstClr val="black">
                              <a:alpha val="75000"/>
                            </a:prstClr>
                          </a:outerShdw>
                        </a:effectLst>
                      </p:spPr>
                      <p:txBody>
                        <a:bodyPr wrap="none" lIns="115692" tIns="56831" rIns="115692" bIns="56831" anchor="ctr"/>
                        <a:lstStyle/>
                        <a:p>
                          <a:pPr algn="r" defTabSz="1167765" eaLnBrk="0" hangingPunct="0"/>
                          <a:r>
                            <a:rPr lang="en-US" sz="1065" b="1" dirty="0">
                              <a:solidFill>
                                <a:prstClr val="black"/>
                              </a:solidFill>
                              <a:effectLst>
                                <a:outerShdw blurRad="38100" dist="38100" dir="2700000" algn="tl">
                                  <a:srgbClr val="FFFFFF"/>
                                </a:outerShdw>
                              </a:effectLst>
                              <a:latin typeface="Arial Narrow" panose="020B0606020202030204" pitchFamily="-108" charset="0"/>
                            </a:rPr>
                            <a:t>		</a:t>
                          </a:r>
                          <a:endPara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endParaRPr>
                        </a:p>
                      </p:txBody>
                    </p:sp>
                    <p:grpSp>
                      <p:nvGrpSpPr>
                        <p:cNvPr id="45" name="组合 44"/>
                        <p:cNvGrpSpPr/>
                        <p:nvPr/>
                      </p:nvGrpSpPr>
                      <p:grpSpPr>
                        <a:xfrm>
                          <a:off x="8829798" y="-1319"/>
                          <a:ext cx="2078192" cy="400407"/>
                          <a:chOff x="7694172" y="2113461"/>
                          <a:chExt cx="1764361" cy="542109"/>
                        </a:xfrm>
                        <a:effectLst>
                          <a:outerShdw blurRad="88900" dist="6350" dir="5400000" algn="t" rotWithShape="0">
                            <a:prstClr val="black">
                              <a:alpha val="50000"/>
                            </a:prstClr>
                          </a:outerShdw>
                        </a:effectLst>
                      </p:grpSpPr>
                      <p:sp>
                        <p:nvSpPr>
                          <p:cNvPr id="49" name="圆角矩形标注 48"/>
                          <p:cNvSpPr/>
                          <p:nvPr/>
                        </p:nvSpPr>
                        <p:spPr>
                          <a:xfrm>
                            <a:off x="7694172" y="2114967"/>
                            <a:ext cx="1764361" cy="540603"/>
                          </a:xfrm>
                          <a:prstGeom prst="wedgeRoundRectCallout">
                            <a:avLst>
                              <a:gd name="adj1" fmla="val -25764"/>
                              <a:gd name="adj2" fmla="val 89709"/>
                              <a:gd name="adj3" fmla="val 16667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00B0F0"/>
                              </a:gs>
                              <a:gs pos="84000">
                                <a:srgbClr val="0070C0">
                                  <a:alpha val="97000"/>
                                </a:srgb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0" name="任意多边形 49"/>
                          <p:cNvSpPr/>
                          <p:nvPr/>
                        </p:nvSpPr>
                        <p:spPr>
                          <a:xfrm>
                            <a:off x="7699070" y="2113461"/>
                            <a:ext cx="1758962" cy="380584"/>
                          </a:xfrm>
                          <a:custGeom>
                            <a:avLst/>
                            <a:gdLst>
                              <a:gd name="connsiteX0" fmla="*/ 90102 w 1545198"/>
                              <a:gd name="connsiteY0" fmla="*/ 0 h 380584"/>
                              <a:gd name="connsiteX1" fmla="*/ 257533 w 1545198"/>
                              <a:gd name="connsiteY1" fmla="*/ 0 h 380584"/>
                              <a:gd name="connsiteX2" fmla="*/ 643833 w 1545198"/>
                              <a:gd name="connsiteY2" fmla="*/ 0 h 380584"/>
                              <a:gd name="connsiteX3" fmla="*/ 1455096 w 1545198"/>
                              <a:gd name="connsiteY3" fmla="*/ 0 h 380584"/>
                              <a:gd name="connsiteX4" fmla="*/ 1545198 w 1545198"/>
                              <a:gd name="connsiteY4" fmla="*/ 90102 h 380584"/>
                              <a:gd name="connsiteX5" fmla="*/ 1545198 w 1545198"/>
                              <a:gd name="connsiteY5" fmla="*/ 223274 h 380584"/>
                              <a:gd name="connsiteX6" fmla="*/ 1481202 w 1545198"/>
                              <a:gd name="connsiteY6" fmla="*/ 260985 h 380584"/>
                              <a:gd name="connsiteX7" fmla="*/ 777933 w 1545198"/>
                              <a:gd name="connsiteY7" fmla="*/ 380584 h 380584"/>
                              <a:gd name="connsiteX8" fmla="*/ 74664 w 1545198"/>
                              <a:gd name="connsiteY8" fmla="*/ 260985 h 380584"/>
                              <a:gd name="connsiteX9" fmla="*/ 0 w 1545198"/>
                              <a:gd name="connsiteY9" fmla="*/ 216988 h 380584"/>
                              <a:gd name="connsiteX10" fmla="*/ 0 w 1545198"/>
                              <a:gd name="connsiteY10" fmla="*/ 90102 h 380584"/>
                              <a:gd name="connsiteX11" fmla="*/ 90102 w 1545198"/>
                              <a:gd name="connsiteY11" fmla="*/ 0 h 38058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545198" h="380584">
                                <a:moveTo>
                                  <a:pt x="90102" y="0"/>
                                </a:moveTo>
                                <a:lnTo>
                                  <a:pt x="257533" y="0"/>
                                </a:lnTo>
                                <a:lnTo>
                                  <a:pt x="643833" y="0"/>
                                </a:lnTo>
                                <a:lnTo>
                                  <a:pt x="1455096" y="0"/>
                                </a:lnTo>
                                <a:cubicBezTo>
                                  <a:pt x="1504858" y="0"/>
                                  <a:pt x="1545198" y="40340"/>
                                  <a:pt x="1545198" y="90102"/>
                                </a:cubicBezTo>
                                <a:lnTo>
                                  <a:pt x="1545198" y="223274"/>
                                </a:lnTo>
                                <a:lnTo>
                                  <a:pt x="1481202" y="260985"/>
                                </a:lnTo>
                                <a:cubicBezTo>
                                  <a:pt x="1328790" y="333143"/>
                                  <a:pt x="1070683" y="380584"/>
                                  <a:pt x="777933" y="380584"/>
                                </a:cubicBezTo>
                                <a:cubicBezTo>
                                  <a:pt x="485183" y="380584"/>
                                  <a:pt x="227076" y="333143"/>
                                  <a:pt x="74664" y="260985"/>
                                </a:cubicBezTo>
                                <a:lnTo>
                                  <a:pt x="0" y="216988"/>
                                </a:lnTo>
                                <a:lnTo>
                                  <a:pt x="0" y="90102"/>
                                </a:lnTo>
                                <a:cubicBezTo>
                                  <a:pt x="0" y="40340"/>
                                  <a:pt x="40340" y="0"/>
                                  <a:pt x="90102" y="0"/>
                                </a:cubicBezTo>
                                <a:close/>
                              </a:path>
                            </a:pathLst>
                          </a:custGeom>
                          <a:gradFill flip="none" rotWithShape="1">
                            <a:gsLst>
                              <a:gs pos="0">
                                <a:schemeClr val="bg1">
                                  <a:alpha val="0"/>
                                </a:schemeClr>
                              </a:gs>
                              <a:gs pos="100000">
                                <a:schemeClr val="bg1">
                                  <a:alpha val="13000"/>
                                </a:schemeClr>
                              </a:gs>
                            </a:gsLst>
                            <a:lin ang="5400000" scaled="0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46" name="TextBox 73"/>
                        <p:cNvSpPr txBox="1"/>
                        <p:nvPr/>
                      </p:nvSpPr>
                      <p:spPr>
                        <a:xfrm>
                          <a:off x="1186595" y="46134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目录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47" name="TextBox 73"/>
                        <p:cNvSpPr txBox="1"/>
                        <p:nvPr/>
                      </p:nvSpPr>
                      <p:spPr>
                        <a:xfrm>
                          <a:off x="9208836" y="8627"/>
                          <a:ext cx="1351652" cy="4001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20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锐普社区</a:t>
                          </a:r>
                          <a:endParaRPr lang="zh-CN" altLang="en-US" sz="20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48" name="TextBox 73"/>
                        <p:cNvSpPr txBox="1"/>
                        <p:nvPr/>
                      </p:nvSpPr>
                      <p:spPr>
                        <a:xfrm>
                          <a:off x="11389670" y="53077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结束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</p:grpSp>
                  <p:sp>
                    <p:nvSpPr>
                      <p:cNvPr id="24" name="Action Button: Forward or Next 23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2329229" y="66933"/>
                        <a:ext cx="23897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5" name="Action Button: Forward or Next 26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9513196" y="-1317"/>
                        <a:ext cx="25040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grpSp>
                    <p:nvGrpSpPr>
                      <p:cNvPr id="26" name="组合 25"/>
                      <p:cNvGrpSpPr/>
                      <p:nvPr/>
                    </p:nvGrpSpPr>
                    <p:grpSpPr>
                      <a:xfrm>
                        <a:off x="436532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42" name="直接连接符 41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3" name="直接连接符 42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7" name="组合 26"/>
                      <p:cNvGrpSpPr/>
                      <p:nvPr/>
                    </p:nvGrpSpPr>
                    <p:grpSpPr>
                      <a:xfrm>
                        <a:off x="660976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40" name="直接连接符 39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1" name="直接连接符 40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8" name="组合 27"/>
                      <p:cNvGrpSpPr/>
                      <p:nvPr/>
                    </p:nvGrpSpPr>
                    <p:grpSpPr>
                      <a:xfrm>
                        <a:off x="88195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38" name="直接连接符 37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9" name="直接连接符 38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9" name="组合 28"/>
                      <p:cNvGrpSpPr/>
                      <p:nvPr/>
                    </p:nvGrpSpPr>
                    <p:grpSpPr>
                      <a:xfrm>
                        <a:off x="108971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36" name="直接连接符 35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7" name="直接连接符 36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0" name="组合 29"/>
                      <p:cNvGrpSpPr/>
                      <p:nvPr/>
                    </p:nvGrpSpPr>
                    <p:grpSpPr>
                      <a:xfrm>
                        <a:off x="2415348" y="110472"/>
                        <a:ext cx="1969955" cy="225484"/>
                        <a:chOff x="2329229" y="842300"/>
                        <a:chExt cx="1969955" cy="288000"/>
                      </a:xfrm>
                    </p:grpSpPr>
                    <p:cxnSp>
                      <p:nvCxnSpPr>
                        <p:cNvPr id="34" name="直接连接符 33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5" name="直接连接符 34"/>
                        <p:cNvCxnSpPr/>
                        <p:nvPr/>
                      </p:nvCxnSpPr>
                      <p:spPr>
                        <a:xfrm>
                          <a:off x="4299184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1" name="组合 30"/>
                      <p:cNvGrpSpPr/>
                      <p:nvPr/>
                    </p:nvGrpSpPr>
                    <p:grpSpPr>
                      <a:xfrm>
                        <a:off x="581748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32" name="直接连接符 31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" name="直接连接符 32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22" name="直接连接符 21"/>
                    <p:cNvCxnSpPr/>
                    <p:nvPr/>
                  </p:nvCxnSpPr>
                  <p:spPr>
                    <a:xfrm>
                      <a:off x="2425590" y="110472"/>
                      <a:ext cx="0" cy="22548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20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2"/>
                  <a:srcRect/>
                  <a:stretch>
                    <a:fillRect/>
                  </a:stretch>
                </p:blipFill>
                <p:spPr bwMode="auto">
                  <a:xfrm>
                    <a:off x="131035" y="82928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8" name="TextBox 73"/>
                <p:cNvSpPr txBox="1"/>
                <p:nvPr/>
              </p:nvSpPr>
              <p:spPr>
                <a:xfrm>
                  <a:off x="2934392" y="48959"/>
                  <a:ext cx="10470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锐普概况</a:t>
                  </a:r>
                  <a:endPara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sp>
            <p:nvSpPr>
              <p:cNvPr id="16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14" name="TextBox 73"/>
            <p:cNvSpPr txBox="1"/>
            <p:nvPr/>
          </p:nvSpPr>
          <p:spPr>
            <a:xfrm>
              <a:off x="7193064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锐普地图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662545" y="709289"/>
            <a:ext cx="3962624" cy="998246"/>
            <a:chOff x="4617317" y="761796"/>
            <a:chExt cx="3963140" cy="998015"/>
          </a:xfrm>
        </p:grpSpPr>
        <p:sp>
          <p:nvSpPr>
            <p:cNvPr id="61" name="TextBox 73"/>
            <p:cNvSpPr txBox="1"/>
            <p:nvPr/>
          </p:nvSpPr>
          <p:spPr>
            <a:xfrm>
              <a:off x="6639137" y="761796"/>
              <a:ext cx="1941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2000" dirty="0">
                <a:solidFill>
                  <a:srgbClr val="00497D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4617317" y="1267368"/>
              <a:ext cx="394467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400"/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6654930" y="1051455"/>
              <a:ext cx="19255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100" spc="130" dirty="0">
                  <a:solidFill>
                    <a:srgbClr val="0B5182"/>
                  </a:solidFill>
                </a:rPr>
                <a:t>Click on add the theme</a:t>
              </a:r>
              <a:endParaRPr lang="zh-CN" altLang="en-US" sz="1100" spc="130" dirty="0">
                <a:solidFill>
                  <a:srgbClr val="0B518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7701582" y="1422767"/>
            <a:ext cx="3472965" cy="3366026"/>
            <a:chOff x="7702583" y="1422436"/>
            <a:chExt cx="3473417" cy="3365247"/>
          </a:xfrm>
        </p:grpSpPr>
        <p:grpSp>
          <p:nvGrpSpPr>
            <p:cNvPr id="5" name="组合 4"/>
            <p:cNvGrpSpPr/>
            <p:nvPr/>
          </p:nvGrpSpPr>
          <p:grpSpPr>
            <a:xfrm>
              <a:off x="8439707" y="2104313"/>
              <a:ext cx="1999169" cy="2001493"/>
              <a:chOff x="8546542" y="2207822"/>
              <a:chExt cx="1999169" cy="2001493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8546542" y="2207822"/>
                <a:ext cx="1999169" cy="2001493"/>
                <a:chOff x="6096000" y="2320250"/>
                <a:chExt cx="1822449" cy="1824567"/>
              </a:xfrm>
            </p:grpSpPr>
            <p:sp>
              <p:nvSpPr>
                <p:cNvPr id="73" name="椭圆 72"/>
                <p:cNvSpPr/>
                <p:nvPr/>
              </p:nvSpPr>
              <p:spPr bwMode="auto">
                <a:xfrm>
                  <a:off x="6096000" y="2320250"/>
                  <a:ext cx="1822449" cy="182456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628FAF"/>
                    </a:gs>
                    <a:gs pos="84000">
                      <a:srgbClr val="00497D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" name="任意多边形 73"/>
                <p:cNvSpPr/>
                <p:nvPr/>
              </p:nvSpPr>
              <p:spPr bwMode="auto">
                <a:xfrm>
                  <a:off x="6129248" y="2320250"/>
                  <a:ext cx="1755128" cy="1330959"/>
                </a:xfrm>
                <a:custGeom>
                  <a:avLst/>
                  <a:gdLst>
                    <a:gd name="connsiteX0" fmla="*/ 877564 w 1755128"/>
                    <a:gd name="connsiteY0" fmla="*/ 0 h 1330959"/>
                    <a:gd name="connsiteX1" fmla="*/ 1748834 w 1755128"/>
                    <a:gd name="connsiteY1" fmla="*/ 640999 h 1330959"/>
                    <a:gd name="connsiteX2" fmla="*/ 1755128 w 1755128"/>
                    <a:gd name="connsiteY2" fmla="*/ 665480 h 1330959"/>
                    <a:gd name="connsiteX3" fmla="*/ 1748834 w 1755128"/>
                    <a:gd name="connsiteY3" fmla="*/ 689961 h 1330959"/>
                    <a:gd name="connsiteX4" fmla="*/ 877564 w 1755128"/>
                    <a:gd name="connsiteY4" fmla="*/ 1330959 h 1330959"/>
                    <a:gd name="connsiteX5" fmla="*/ 6295 w 1755128"/>
                    <a:gd name="connsiteY5" fmla="*/ 689961 h 1330959"/>
                    <a:gd name="connsiteX6" fmla="*/ 0 w 1755128"/>
                    <a:gd name="connsiteY6" fmla="*/ 665480 h 1330959"/>
                    <a:gd name="connsiteX7" fmla="*/ 6295 w 1755128"/>
                    <a:gd name="connsiteY7" fmla="*/ 640999 h 1330959"/>
                    <a:gd name="connsiteX8" fmla="*/ 877564 w 1755128"/>
                    <a:gd name="connsiteY8" fmla="*/ 0 h 1330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55128" h="1330959">
                      <a:moveTo>
                        <a:pt x="877564" y="0"/>
                      </a:moveTo>
                      <a:cubicBezTo>
                        <a:pt x="1286935" y="0"/>
                        <a:pt x="1633328" y="269636"/>
                        <a:pt x="1748834" y="640999"/>
                      </a:cubicBezTo>
                      <a:lnTo>
                        <a:pt x="1755128" y="665480"/>
                      </a:lnTo>
                      <a:lnTo>
                        <a:pt x="1748834" y="689961"/>
                      </a:lnTo>
                      <a:cubicBezTo>
                        <a:pt x="1633328" y="1061323"/>
                        <a:pt x="1286935" y="1330959"/>
                        <a:pt x="877564" y="1330959"/>
                      </a:cubicBezTo>
                      <a:cubicBezTo>
                        <a:pt x="468193" y="1330959"/>
                        <a:pt x="121800" y="1061323"/>
                        <a:pt x="6295" y="689961"/>
                      </a:cubicBezTo>
                      <a:lnTo>
                        <a:pt x="0" y="665480"/>
                      </a:lnTo>
                      <a:lnTo>
                        <a:pt x="6295" y="640999"/>
                      </a:lnTo>
                      <a:cubicBezTo>
                        <a:pt x="121800" y="269636"/>
                        <a:pt x="468193" y="0"/>
                        <a:pt x="87756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84000">
                      <a:schemeClr val="bg1">
                        <a:alpha val="0"/>
                      </a:schemeClr>
                    </a:gs>
                    <a:gs pos="12000">
                      <a:schemeClr val="bg1">
                        <a:alpha val="60000"/>
                      </a:schemeClr>
                    </a:gs>
                  </a:gsLst>
                  <a:lin ang="5400000" scaled="1"/>
                  <a:tileRect/>
                </a:gra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2" name="矩形 71"/>
              <p:cNvSpPr/>
              <p:nvPr/>
            </p:nvSpPr>
            <p:spPr bwMode="auto">
              <a:xfrm>
                <a:off x="8862330" y="2826124"/>
                <a:ext cx="1329383" cy="7692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en-US" altLang="zh-CN" sz="4400" b="1" spc="-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83%</a:t>
                </a:r>
                <a:endParaRPr lang="zh-CN" altLang="en-US" sz="4400" b="1" spc="-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31" name="图表 130"/>
            <p:cNvGraphicFramePr/>
            <p:nvPr/>
          </p:nvGraphicFramePr>
          <p:xfrm>
            <a:off x="7702583" y="1422436"/>
            <a:ext cx="3473417" cy="33652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</p:grpSp>
      <p:grpSp>
        <p:nvGrpSpPr>
          <p:cNvPr id="9" name="组合 8"/>
          <p:cNvGrpSpPr/>
          <p:nvPr/>
        </p:nvGrpSpPr>
        <p:grpSpPr>
          <a:xfrm>
            <a:off x="832175" y="1422767"/>
            <a:ext cx="3472965" cy="3366026"/>
            <a:chOff x="832282" y="1270036"/>
            <a:chExt cx="3473417" cy="3365247"/>
          </a:xfrm>
        </p:grpSpPr>
        <p:grpSp>
          <p:nvGrpSpPr>
            <p:cNvPr id="3" name="组合 2"/>
            <p:cNvGrpSpPr/>
            <p:nvPr/>
          </p:nvGrpSpPr>
          <p:grpSpPr>
            <a:xfrm>
              <a:off x="1569406" y="1951913"/>
              <a:ext cx="1999169" cy="2001493"/>
              <a:chOff x="6096000" y="2320250"/>
              <a:chExt cx="1822449" cy="1824567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6096000" y="2320250"/>
                <a:ext cx="1822449" cy="1824567"/>
                <a:chOff x="6096000" y="2320250"/>
                <a:chExt cx="1822449" cy="1824567"/>
              </a:xfrm>
            </p:grpSpPr>
            <p:sp>
              <p:nvSpPr>
                <p:cNvPr id="46" name="椭圆 45"/>
                <p:cNvSpPr/>
                <p:nvPr/>
              </p:nvSpPr>
              <p:spPr bwMode="auto">
                <a:xfrm>
                  <a:off x="6096000" y="2320250"/>
                  <a:ext cx="1822449" cy="182456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6EAEDB"/>
                    </a:gs>
                    <a:gs pos="84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任意多边形 44"/>
                <p:cNvSpPr/>
                <p:nvPr/>
              </p:nvSpPr>
              <p:spPr bwMode="auto">
                <a:xfrm>
                  <a:off x="6129248" y="2320250"/>
                  <a:ext cx="1755128" cy="1330959"/>
                </a:xfrm>
                <a:custGeom>
                  <a:avLst/>
                  <a:gdLst>
                    <a:gd name="connsiteX0" fmla="*/ 877564 w 1755128"/>
                    <a:gd name="connsiteY0" fmla="*/ 0 h 1330959"/>
                    <a:gd name="connsiteX1" fmla="*/ 1748834 w 1755128"/>
                    <a:gd name="connsiteY1" fmla="*/ 640999 h 1330959"/>
                    <a:gd name="connsiteX2" fmla="*/ 1755128 w 1755128"/>
                    <a:gd name="connsiteY2" fmla="*/ 665480 h 1330959"/>
                    <a:gd name="connsiteX3" fmla="*/ 1748834 w 1755128"/>
                    <a:gd name="connsiteY3" fmla="*/ 689961 h 1330959"/>
                    <a:gd name="connsiteX4" fmla="*/ 877564 w 1755128"/>
                    <a:gd name="connsiteY4" fmla="*/ 1330959 h 1330959"/>
                    <a:gd name="connsiteX5" fmla="*/ 6295 w 1755128"/>
                    <a:gd name="connsiteY5" fmla="*/ 689961 h 1330959"/>
                    <a:gd name="connsiteX6" fmla="*/ 0 w 1755128"/>
                    <a:gd name="connsiteY6" fmla="*/ 665480 h 1330959"/>
                    <a:gd name="connsiteX7" fmla="*/ 6295 w 1755128"/>
                    <a:gd name="connsiteY7" fmla="*/ 640999 h 1330959"/>
                    <a:gd name="connsiteX8" fmla="*/ 877564 w 1755128"/>
                    <a:gd name="connsiteY8" fmla="*/ 0 h 1330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55128" h="1330959">
                      <a:moveTo>
                        <a:pt x="877564" y="0"/>
                      </a:moveTo>
                      <a:cubicBezTo>
                        <a:pt x="1286935" y="0"/>
                        <a:pt x="1633328" y="269636"/>
                        <a:pt x="1748834" y="640999"/>
                      </a:cubicBezTo>
                      <a:lnTo>
                        <a:pt x="1755128" y="665480"/>
                      </a:lnTo>
                      <a:lnTo>
                        <a:pt x="1748834" y="689961"/>
                      </a:lnTo>
                      <a:cubicBezTo>
                        <a:pt x="1633328" y="1061323"/>
                        <a:pt x="1286935" y="1330959"/>
                        <a:pt x="877564" y="1330959"/>
                      </a:cubicBezTo>
                      <a:cubicBezTo>
                        <a:pt x="468193" y="1330959"/>
                        <a:pt x="121800" y="1061323"/>
                        <a:pt x="6295" y="689961"/>
                      </a:cubicBezTo>
                      <a:lnTo>
                        <a:pt x="0" y="665480"/>
                      </a:lnTo>
                      <a:lnTo>
                        <a:pt x="6295" y="640999"/>
                      </a:lnTo>
                      <a:cubicBezTo>
                        <a:pt x="121800" y="269636"/>
                        <a:pt x="468193" y="0"/>
                        <a:pt x="87756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84000">
                      <a:schemeClr val="bg1">
                        <a:alpha val="0"/>
                      </a:schemeClr>
                    </a:gs>
                    <a:gs pos="12000">
                      <a:schemeClr val="bg1">
                        <a:alpha val="60000"/>
                      </a:schemeClr>
                    </a:gs>
                  </a:gsLst>
                  <a:lin ang="5400000" scaled="1"/>
                  <a:tileRect/>
                </a:gra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7" name="矩形 46"/>
              <p:cNvSpPr/>
              <p:nvPr/>
            </p:nvSpPr>
            <p:spPr bwMode="auto">
              <a:xfrm>
                <a:off x="6401290" y="3010284"/>
                <a:ext cx="1211871" cy="701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en-US" altLang="zh-CN" sz="4400" b="1" spc="-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65%</a:t>
                </a:r>
                <a:endParaRPr lang="zh-CN" altLang="en-US" sz="4400" b="1" spc="-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90" name="图表 89"/>
            <p:cNvGraphicFramePr/>
            <p:nvPr/>
          </p:nvGraphicFramePr>
          <p:xfrm>
            <a:off x="832282" y="1270036"/>
            <a:ext cx="3473417" cy="33652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7" name="组合 6"/>
          <p:cNvGrpSpPr/>
          <p:nvPr/>
        </p:nvGrpSpPr>
        <p:grpSpPr>
          <a:xfrm>
            <a:off x="4266878" y="1422767"/>
            <a:ext cx="3472965" cy="3366026"/>
            <a:chOff x="4228545" y="1422436"/>
            <a:chExt cx="3473417" cy="3365247"/>
          </a:xfrm>
        </p:grpSpPr>
        <p:grpSp>
          <p:nvGrpSpPr>
            <p:cNvPr id="63" name="组合 62"/>
            <p:cNvGrpSpPr/>
            <p:nvPr/>
          </p:nvGrpSpPr>
          <p:grpSpPr>
            <a:xfrm>
              <a:off x="4965669" y="2104313"/>
              <a:ext cx="1999169" cy="2001493"/>
              <a:chOff x="6096000" y="2320250"/>
              <a:chExt cx="1822449" cy="1824567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6096000" y="2320250"/>
                <a:ext cx="1822449" cy="1824567"/>
                <a:chOff x="6096000" y="2320250"/>
                <a:chExt cx="1822449" cy="1824567"/>
              </a:xfrm>
            </p:grpSpPr>
            <p:sp>
              <p:nvSpPr>
                <p:cNvPr id="66" name="椭圆 65"/>
                <p:cNvSpPr/>
                <p:nvPr/>
              </p:nvSpPr>
              <p:spPr bwMode="auto">
                <a:xfrm>
                  <a:off x="6096000" y="2320250"/>
                  <a:ext cx="1822449" cy="182456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39BB8"/>
                    </a:gs>
                    <a:gs pos="84000">
                      <a:srgbClr val="24639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任意多边形 66"/>
                <p:cNvSpPr/>
                <p:nvPr/>
              </p:nvSpPr>
              <p:spPr bwMode="auto">
                <a:xfrm>
                  <a:off x="6129248" y="2320250"/>
                  <a:ext cx="1755128" cy="1330959"/>
                </a:xfrm>
                <a:custGeom>
                  <a:avLst/>
                  <a:gdLst>
                    <a:gd name="connsiteX0" fmla="*/ 877564 w 1755128"/>
                    <a:gd name="connsiteY0" fmla="*/ 0 h 1330959"/>
                    <a:gd name="connsiteX1" fmla="*/ 1748834 w 1755128"/>
                    <a:gd name="connsiteY1" fmla="*/ 640999 h 1330959"/>
                    <a:gd name="connsiteX2" fmla="*/ 1755128 w 1755128"/>
                    <a:gd name="connsiteY2" fmla="*/ 665480 h 1330959"/>
                    <a:gd name="connsiteX3" fmla="*/ 1748834 w 1755128"/>
                    <a:gd name="connsiteY3" fmla="*/ 689961 h 1330959"/>
                    <a:gd name="connsiteX4" fmla="*/ 877564 w 1755128"/>
                    <a:gd name="connsiteY4" fmla="*/ 1330959 h 1330959"/>
                    <a:gd name="connsiteX5" fmla="*/ 6295 w 1755128"/>
                    <a:gd name="connsiteY5" fmla="*/ 689961 h 1330959"/>
                    <a:gd name="connsiteX6" fmla="*/ 0 w 1755128"/>
                    <a:gd name="connsiteY6" fmla="*/ 665480 h 1330959"/>
                    <a:gd name="connsiteX7" fmla="*/ 6295 w 1755128"/>
                    <a:gd name="connsiteY7" fmla="*/ 640999 h 1330959"/>
                    <a:gd name="connsiteX8" fmla="*/ 877564 w 1755128"/>
                    <a:gd name="connsiteY8" fmla="*/ 0 h 1330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55128" h="1330959">
                      <a:moveTo>
                        <a:pt x="877564" y="0"/>
                      </a:moveTo>
                      <a:cubicBezTo>
                        <a:pt x="1286935" y="0"/>
                        <a:pt x="1633328" y="269636"/>
                        <a:pt x="1748834" y="640999"/>
                      </a:cubicBezTo>
                      <a:lnTo>
                        <a:pt x="1755128" y="665480"/>
                      </a:lnTo>
                      <a:lnTo>
                        <a:pt x="1748834" y="689961"/>
                      </a:lnTo>
                      <a:cubicBezTo>
                        <a:pt x="1633328" y="1061323"/>
                        <a:pt x="1286935" y="1330959"/>
                        <a:pt x="877564" y="1330959"/>
                      </a:cubicBezTo>
                      <a:cubicBezTo>
                        <a:pt x="468193" y="1330959"/>
                        <a:pt x="121800" y="1061323"/>
                        <a:pt x="6295" y="689961"/>
                      </a:cubicBezTo>
                      <a:lnTo>
                        <a:pt x="0" y="665480"/>
                      </a:lnTo>
                      <a:lnTo>
                        <a:pt x="6295" y="640999"/>
                      </a:lnTo>
                      <a:cubicBezTo>
                        <a:pt x="121800" y="269636"/>
                        <a:pt x="468193" y="0"/>
                        <a:pt x="87756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84000">
                      <a:schemeClr val="bg1">
                        <a:alpha val="0"/>
                      </a:schemeClr>
                    </a:gs>
                    <a:gs pos="12000">
                      <a:schemeClr val="bg1">
                        <a:alpha val="60000"/>
                      </a:schemeClr>
                    </a:gs>
                  </a:gsLst>
                  <a:lin ang="5400000" scaled="1"/>
                  <a:tileRect/>
                </a:gra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65" name="矩形 64"/>
              <p:cNvSpPr/>
              <p:nvPr/>
            </p:nvSpPr>
            <p:spPr bwMode="auto">
              <a:xfrm>
                <a:off x="6401291" y="3010284"/>
                <a:ext cx="1211870" cy="701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en-US" altLang="zh-CN" sz="4400" b="1" spc="-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50%</a:t>
                </a:r>
                <a:endParaRPr lang="zh-CN" altLang="en-US" sz="4400" b="1" spc="-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30" name="图表 129"/>
            <p:cNvGraphicFramePr/>
            <p:nvPr/>
          </p:nvGraphicFramePr>
          <p:xfrm>
            <a:off x="4228545" y="1422436"/>
            <a:ext cx="3473417" cy="33652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10" name="组合 9"/>
          <p:cNvGrpSpPr/>
          <p:nvPr/>
        </p:nvGrpSpPr>
        <p:grpSpPr>
          <a:xfrm>
            <a:off x="1536558" y="5015234"/>
            <a:ext cx="2064195" cy="956645"/>
            <a:chOff x="1605878" y="5014073"/>
            <a:chExt cx="2064464" cy="956424"/>
          </a:xfrm>
        </p:grpSpPr>
        <p:sp>
          <p:nvSpPr>
            <p:cNvPr id="48" name="矩形 47"/>
            <p:cNvSpPr>
              <a:spLocks noChangeArrowheads="1"/>
            </p:cNvSpPr>
            <p:nvPr/>
          </p:nvSpPr>
          <p:spPr bwMode="auto">
            <a:xfrm>
              <a:off x="1605878" y="5434966"/>
              <a:ext cx="2064464" cy="53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1218565">
                <a:lnSpc>
                  <a:spcPct val="120000"/>
                </a:lnSpc>
                <a:buClr>
                  <a:srgbClr val="0070C0"/>
                </a:buClr>
              </a:pPr>
              <a:r>
                <a:rPr lang="zh-CN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</a:t>
              </a:r>
              <a:r>
                <a: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r>
                <a:rPr lang="zh-CN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en-US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r>
                <a:rPr lang="zh-CN" altLang="en-US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708145" y="5014073"/>
              <a:ext cx="1877031" cy="338554"/>
              <a:chOff x="1708145" y="4848973"/>
              <a:chExt cx="1877031" cy="338554"/>
            </a:xfrm>
          </p:grpSpPr>
          <p:sp>
            <p:nvSpPr>
              <p:cNvPr id="50" name="矩形 49"/>
              <p:cNvSpPr/>
              <p:nvPr/>
            </p:nvSpPr>
            <p:spPr bwMode="auto">
              <a:xfrm>
                <a:off x="1708145" y="4862676"/>
                <a:ext cx="1877031" cy="31114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>
                  <a:solidFill>
                    <a:srgbClr val="002060"/>
                  </a:solidFill>
                </a:endParaRPr>
              </a:p>
            </p:txBody>
          </p:sp>
          <p:sp>
            <p:nvSpPr>
              <p:cNvPr id="51" name="矩形 30"/>
              <p:cNvSpPr>
                <a:spLocks noChangeArrowheads="1"/>
              </p:cNvSpPr>
              <p:nvPr/>
            </p:nvSpPr>
            <p:spPr bwMode="auto">
              <a:xfrm>
                <a:off x="1838920" y="4848973"/>
                <a:ext cx="161548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defTabSz="1218565"/>
                <a:r>
                  <a:rPr lang="zh-CN" altLang="en-US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1" y="-11663"/>
            <a:ext cx="12190413" cy="420498"/>
            <a:chOff x="0" y="-11662"/>
            <a:chExt cx="12192000" cy="420401"/>
          </a:xfrm>
        </p:grpSpPr>
        <p:grpSp>
          <p:nvGrpSpPr>
            <p:cNvPr id="83" name="组合 82"/>
            <p:cNvGrpSpPr/>
            <p:nvPr/>
          </p:nvGrpSpPr>
          <p:grpSpPr>
            <a:xfrm>
              <a:off x="0" y="-11662"/>
              <a:ext cx="12192000" cy="420401"/>
              <a:chOff x="0" y="-11662"/>
              <a:chExt cx="12192000" cy="420401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0" y="-11662"/>
                <a:ext cx="12192000" cy="420401"/>
                <a:chOff x="0" y="-11662"/>
                <a:chExt cx="12192000" cy="420401"/>
              </a:xfrm>
            </p:grpSpPr>
            <p:grpSp>
              <p:nvGrpSpPr>
                <p:cNvPr id="87" name="组合 86"/>
                <p:cNvGrpSpPr/>
                <p:nvPr/>
              </p:nvGrpSpPr>
              <p:grpSpPr>
                <a:xfrm>
                  <a:off x="0" y="-11662"/>
                  <a:ext cx="12192000" cy="420401"/>
                  <a:chOff x="0" y="-11662"/>
                  <a:chExt cx="12192000" cy="420401"/>
                </a:xfrm>
              </p:grpSpPr>
              <p:grpSp>
                <p:nvGrpSpPr>
                  <p:cNvPr id="89" name="组合 88"/>
                  <p:cNvGrpSpPr/>
                  <p:nvPr/>
                </p:nvGrpSpPr>
                <p:grpSpPr>
                  <a:xfrm>
                    <a:off x="0" y="-11662"/>
                    <a:ext cx="12192000" cy="420401"/>
                    <a:chOff x="0" y="-11662"/>
                    <a:chExt cx="12192000" cy="420401"/>
                  </a:xfrm>
                </p:grpSpPr>
                <p:grpSp>
                  <p:nvGrpSpPr>
                    <p:cNvPr id="97" name="组合 96"/>
                    <p:cNvGrpSpPr/>
                    <p:nvPr/>
                  </p:nvGrpSpPr>
                  <p:grpSpPr>
                    <a:xfrm>
                      <a:off x="0" y="-11662"/>
                      <a:ext cx="12192000" cy="420401"/>
                      <a:chOff x="0" y="-11662"/>
                      <a:chExt cx="12192000" cy="420401"/>
                    </a:xfrm>
                  </p:grpSpPr>
                  <p:grpSp>
                    <p:nvGrpSpPr>
                      <p:cNvPr id="99" name="组合 98"/>
                      <p:cNvGrpSpPr/>
                      <p:nvPr/>
                    </p:nvGrpSpPr>
                    <p:grpSpPr>
                      <a:xfrm>
                        <a:off x="0" y="-11662"/>
                        <a:ext cx="12192000" cy="420401"/>
                        <a:chOff x="0" y="-11664"/>
                        <a:chExt cx="12192000" cy="420401"/>
                      </a:xfrm>
                    </p:grpSpPr>
                    <p:sp>
                      <p:nvSpPr>
                        <p:cNvPr id="120" name="Rectangle 1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16200000">
                          <a:off x="5893158" y="-5904822"/>
                          <a:ext cx="405683" cy="12192000"/>
                        </a:xfrm>
                        <a:prstGeom prst="rect">
                          <a:avLst/>
                        </a:prstGeom>
                        <a:solidFill>
                          <a:srgbClr val="0070C0"/>
                        </a:solidFill>
                        <a:ln w="12700">
                          <a:noFill/>
                          <a:miter lim="800000"/>
                        </a:ln>
                        <a:effectLst>
                          <a:outerShdw blurRad="88900" dist="6350" dir="5400000" algn="t" rotWithShape="0">
                            <a:prstClr val="black">
                              <a:alpha val="75000"/>
                            </a:prstClr>
                          </a:outerShdw>
                        </a:effectLst>
                      </p:spPr>
                      <p:txBody>
                        <a:bodyPr wrap="none" lIns="115692" tIns="56831" rIns="115692" bIns="56831" anchor="ctr"/>
                        <a:lstStyle/>
                        <a:p>
                          <a:pPr algn="r" defTabSz="1167765" eaLnBrk="0" hangingPunct="0"/>
                          <a:r>
                            <a:rPr lang="en-US" sz="1065" b="1" dirty="0">
                              <a:solidFill>
                                <a:prstClr val="black"/>
                              </a:solidFill>
                              <a:effectLst>
                                <a:outerShdw blurRad="38100" dist="38100" dir="2700000" algn="tl">
                                  <a:srgbClr val="FFFFFF"/>
                                </a:outerShdw>
                              </a:effectLst>
                              <a:latin typeface="Arial Narrow" panose="020B0606020202030204" pitchFamily="-108" charset="0"/>
                            </a:rPr>
                            <a:t>		</a:t>
                          </a:r>
                          <a:endPara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endParaRPr>
                        </a:p>
                      </p:txBody>
                    </p:sp>
                    <p:grpSp>
                      <p:nvGrpSpPr>
                        <p:cNvPr id="121" name="组合 120"/>
                        <p:cNvGrpSpPr/>
                        <p:nvPr/>
                      </p:nvGrpSpPr>
                      <p:grpSpPr>
                        <a:xfrm>
                          <a:off x="8829798" y="-1319"/>
                          <a:ext cx="2078192" cy="400407"/>
                          <a:chOff x="7694172" y="2113461"/>
                          <a:chExt cx="1764361" cy="542109"/>
                        </a:xfrm>
                        <a:effectLst>
                          <a:outerShdw blurRad="88900" dist="6350" dir="5400000" algn="t" rotWithShape="0">
                            <a:prstClr val="black">
                              <a:alpha val="50000"/>
                            </a:prstClr>
                          </a:outerShdw>
                        </a:effectLst>
                      </p:grpSpPr>
                      <p:sp>
                        <p:nvSpPr>
                          <p:cNvPr id="125" name="圆角矩形标注 124"/>
                          <p:cNvSpPr/>
                          <p:nvPr/>
                        </p:nvSpPr>
                        <p:spPr>
                          <a:xfrm>
                            <a:off x="7694172" y="2114967"/>
                            <a:ext cx="1764361" cy="540603"/>
                          </a:xfrm>
                          <a:prstGeom prst="wedgeRoundRectCallout">
                            <a:avLst>
                              <a:gd name="adj1" fmla="val -25764"/>
                              <a:gd name="adj2" fmla="val 89709"/>
                              <a:gd name="adj3" fmla="val 16667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00B0F0"/>
                              </a:gs>
                              <a:gs pos="84000">
                                <a:srgbClr val="0070C0">
                                  <a:alpha val="97000"/>
                                </a:srgb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4" name="任意多边形 153"/>
                          <p:cNvSpPr/>
                          <p:nvPr/>
                        </p:nvSpPr>
                        <p:spPr>
                          <a:xfrm>
                            <a:off x="7699070" y="2113461"/>
                            <a:ext cx="1758962" cy="380584"/>
                          </a:xfrm>
                          <a:custGeom>
                            <a:avLst/>
                            <a:gdLst>
                              <a:gd name="connsiteX0" fmla="*/ 90102 w 1545198"/>
                              <a:gd name="connsiteY0" fmla="*/ 0 h 380584"/>
                              <a:gd name="connsiteX1" fmla="*/ 257533 w 1545198"/>
                              <a:gd name="connsiteY1" fmla="*/ 0 h 380584"/>
                              <a:gd name="connsiteX2" fmla="*/ 643833 w 1545198"/>
                              <a:gd name="connsiteY2" fmla="*/ 0 h 380584"/>
                              <a:gd name="connsiteX3" fmla="*/ 1455096 w 1545198"/>
                              <a:gd name="connsiteY3" fmla="*/ 0 h 380584"/>
                              <a:gd name="connsiteX4" fmla="*/ 1545198 w 1545198"/>
                              <a:gd name="connsiteY4" fmla="*/ 90102 h 380584"/>
                              <a:gd name="connsiteX5" fmla="*/ 1545198 w 1545198"/>
                              <a:gd name="connsiteY5" fmla="*/ 223274 h 380584"/>
                              <a:gd name="connsiteX6" fmla="*/ 1481202 w 1545198"/>
                              <a:gd name="connsiteY6" fmla="*/ 260985 h 380584"/>
                              <a:gd name="connsiteX7" fmla="*/ 777933 w 1545198"/>
                              <a:gd name="connsiteY7" fmla="*/ 380584 h 380584"/>
                              <a:gd name="connsiteX8" fmla="*/ 74664 w 1545198"/>
                              <a:gd name="connsiteY8" fmla="*/ 260985 h 380584"/>
                              <a:gd name="connsiteX9" fmla="*/ 0 w 1545198"/>
                              <a:gd name="connsiteY9" fmla="*/ 216988 h 380584"/>
                              <a:gd name="connsiteX10" fmla="*/ 0 w 1545198"/>
                              <a:gd name="connsiteY10" fmla="*/ 90102 h 380584"/>
                              <a:gd name="connsiteX11" fmla="*/ 90102 w 1545198"/>
                              <a:gd name="connsiteY11" fmla="*/ 0 h 38058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545198" h="380584">
                                <a:moveTo>
                                  <a:pt x="90102" y="0"/>
                                </a:moveTo>
                                <a:lnTo>
                                  <a:pt x="257533" y="0"/>
                                </a:lnTo>
                                <a:lnTo>
                                  <a:pt x="643833" y="0"/>
                                </a:lnTo>
                                <a:lnTo>
                                  <a:pt x="1455096" y="0"/>
                                </a:lnTo>
                                <a:cubicBezTo>
                                  <a:pt x="1504858" y="0"/>
                                  <a:pt x="1545198" y="40340"/>
                                  <a:pt x="1545198" y="90102"/>
                                </a:cubicBezTo>
                                <a:lnTo>
                                  <a:pt x="1545198" y="223274"/>
                                </a:lnTo>
                                <a:lnTo>
                                  <a:pt x="1481202" y="260985"/>
                                </a:lnTo>
                                <a:cubicBezTo>
                                  <a:pt x="1328790" y="333143"/>
                                  <a:pt x="1070683" y="380584"/>
                                  <a:pt x="777933" y="380584"/>
                                </a:cubicBezTo>
                                <a:cubicBezTo>
                                  <a:pt x="485183" y="380584"/>
                                  <a:pt x="227076" y="333143"/>
                                  <a:pt x="74664" y="260985"/>
                                </a:cubicBezTo>
                                <a:lnTo>
                                  <a:pt x="0" y="216988"/>
                                </a:lnTo>
                                <a:lnTo>
                                  <a:pt x="0" y="90102"/>
                                </a:lnTo>
                                <a:cubicBezTo>
                                  <a:pt x="0" y="40340"/>
                                  <a:pt x="40340" y="0"/>
                                  <a:pt x="90102" y="0"/>
                                </a:cubicBezTo>
                                <a:close/>
                              </a:path>
                            </a:pathLst>
                          </a:custGeom>
                          <a:gradFill flip="none" rotWithShape="1">
                            <a:gsLst>
                              <a:gs pos="0">
                                <a:schemeClr val="bg1">
                                  <a:alpha val="0"/>
                                </a:schemeClr>
                              </a:gs>
                              <a:gs pos="100000">
                                <a:schemeClr val="bg1">
                                  <a:alpha val="13000"/>
                                </a:schemeClr>
                              </a:gs>
                            </a:gsLst>
                            <a:lin ang="5400000" scaled="0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122" name="TextBox 73"/>
                        <p:cNvSpPr txBox="1"/>
                        <p:nvPr/>
                      </p:nvSpPr>
                      <p:spPr>
                        <a:xfrm>
                          <a:off x="1186595" y="46134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目录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123" name="TextBox 73"/>
                        <p:cNvSpPr txBox="1"/>
                        <p:nvPr/>
                      </p:nvSpPr>
                      <p:spPr>
                        <a:xfrm>
                          <a:off x="9208836" y="8627"/>
                          <a:ext cx="1351652" cy="4001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20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锐普社区</a:t>
                          </a:r>
                          <a:endParaRPr lang="zh-CN" altLang="en-US" sz="20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124" name="TextBox 73"/>
                        <p:cNvSpPr txBox="1"/>
                        <p:nvPr/>
                      </p:nvSpPr>
                      <p:spPr>
                        <a:xfrm>
                          <a:off x="11389670" y="53077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结束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</p:grpSp>
                  <p:sp>
                    <p:nvSpPr>
                      <p:cNvPr id="100" name="Action Button: Forward or Next 23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2329229" y="66933"/>
                        <a:ext cx="23897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01" name="Action Button: Forward or Next 26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9513196" y="-1317"/>
                        <a:ext cx="25040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grpSp>
                    <p:nvGrpSpPr>
                      <p:cNvPr id="102" name="组合 101"/>
                      <p:cNvGrpSpPr/>
                      <p:nvPr/>
                    </p:nvGrpSpPr>
                    <p:grpSpPr>
                      <a:xfrm>
                        <a:off x="436532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18" name="直接连接符 117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9" name="直接连接符 118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03" name="组合 102"/>
                      <p:cNvGrpSpPr/>
                      <p:nvPr/>
                    </p:nvGrpSpPr>
                    <p:grpSpPr>
                      <a:xfrm>
                        <a:off x="660976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16" name="直接连接符 115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7" name="直接连接符 116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04" name="组合 103"/>
                      <p:cNvGrpSpPr/>
                      <p:nvPr/>
                    </p:nvGrpSpPr>
                    <p:grpSpPr>
                      <a:xfrm>
                        <a:off x="88195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14" name="直接连接符 113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5" name="直接连接符 114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05" name="组合 104"/>
                      <p:cNvGrpSpPr/>
                      <p:nvPr/>
                    </p:nvGrpSpPr>
                    <p:grpSpPr>
                      <a:xfrm>
                        <a:off x="108971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12" name="直接连接符 111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3" name="直接连接符 112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06" name="组合 105"/>
                      <p:cNvGrpSpPr/>
                      <p:nvPr/>
                    </p:nvGrpSpPr>
                    <p:grpSpPr>
                      <a:xfrm>
                        <a:off x="2415348" y="110472"/>
                        <a:ext cx="1969955" cy="225484"/>
                        <a:chOff x="2329229" y="842300"/>
                        <a:chExt cx="1969955" cy="288000"/>
                      </a:xfrm>
                    </p:grpSpPr>
                    <p:cxnSp>
                      <p:nvCxnSpPr>
                        <p:cNvPr id="110" name="直接连接符 109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1" name="直接连接符 110"/>
                        <p:cNvCxnSpPr/>
                        <p:nvPr/>
                      </p:nvCxnSpPr>
                      <p:spPr>
                        <a:xfrm>
                          <a:off x="4299184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07" name="组合 106"/>
                      <p:cNvGrpSpPr/>
                      <p:nvPr/>
                    </p:nvGrpSpPr>
                    <p:grpSpPr>
                      <a:xfrm>
                        <a:off x="581748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08" name="直接连接符 107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9" name="直接连接符 108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98" name="直接连接符 97"/>
                    <p:cNvCxnSpPr/>
                    <p:nvPr/>
                  </p:nvCxnSpPr>
                  <p:spPr>
                    <a:xfrm>
                      <a:off x="2425590" y="110472"/>
                      <a:ext cx="0" cy="22548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96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4"/>
                  <a:srcRect/>
                  <a:stretch>
                    <a:fillRect/>
                  </a:stretch>
                </p:blipFill>
                <p:spPr bwMode="auto">
                  <a:xfrm>
                    <a:off x="131035" y="82928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88" name="TextBox 73"/>
                <p:cNvSpPr txBox="1"/>
                <p:nvPr/>
              </p:nvSpPr>
              <p:spPr>
                <a:xfrm>
                  <a:off x="2934392" y="48959"/>
                  <a:ext cx="10470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锐普概况</a:t>
                  </a:r>
                  <a:endPara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sp>
            <p:nvSpPr>
              <p:cNvPr id="86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84" name="TextBox 73"/>
            <p:cNvSpPr txBox="1"/>
            <p:nvPr/>
          </p:nvSpPr>
          <p:spPr>
            <a:xfrm>
              <a:off x="7193064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锐普地图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5093274" y="709289"/>
            <a:ext cx="1941067" cy="551397"/>
            <a:chOff x="4491023" y="761796"/>
            <a:chExt cx="1941320" cy="551269"/>
          </a:xfrm>
        </p:grpSpPr>
        <p:sp>
          <p:nvSpPr>
            <p:cNvPr id="141" name="TextBox 73"/>
            <p:cNvSpPr txBox="1"/>
            <p:nvPr/>
          </p:nvSpPr>
          <p:spPr>
            <a:xfrm>
              <a:off x="4491023" y="761796"/>
              <a:ext cx="1941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2000" dirty="0">
                <a:solidFill>
                  <a:srgbClr val="00497D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43" name="矩形 142"/>
            <p:cNvSpPr/>
            <p:nvPr/>
          </p:nvSpPr>
          <p:spPr bwMode="auto">
            <a:xfrm>
              <a:off x="4506816" y="1051455"/>
              <a:ext cx="19255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100" spc="130" dirty="0">
                  <a:solidFill>
                    <a:srgbClr val="0B5182"/>
                  </a:solidFill>
                </a:rPr>
                <a:t>Click on add the theme</a:t>
              </a:r>
              <a:endParaRPr lang="zh-CN" altLang="en-US" sz="1100" spc="130" dirty="0">
                <a:solidFill>
                  <a:srgbClr val="0B5182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4971263" y="5015234"/>
            <a:ext cx="2064195" cy="956645"/>
            <a:chOff x="1605878" y="5014073"/>
            <a:chExt cx="2064464" cy="956424"/>
          </a:xfrm>
        </p:grpSpPr>
        <p:sp>
          <p:nvSpPr>
            <p:cNvPr id="92" name="矩形 91"/>
            <p:cNvSpPr>
              <a:spLocks noChangeArrowheads="1"/>
            </p:cNvSpPr>
            <p:nvPr/>
          </p:nvSpPr>
          <p:spPr bwMode="auto">
            <a:xfrm>
              <a:off x="1605878" y="5434966"/>
              <a:ext cx="2064464" cy="53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1218565">
                <a:lnSpc>
                  <a:spcPct val="120000"/>
                </a:lnSpc>
                <a:buClr>
                  <a:srgbClr val="0070C0"/>
                </a:buClr>
              </a:pPr>
              <a:r>
                <a:rPr lang="zh-CN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</a:t>
              </a:r>
              <a:r>
                <a: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r>
                <a:rPr lang="zh-CN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en-US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r>
                <a:rPr lang="zh-CN" altLang="en-US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1708145" y="5014073"/>
              <a:ext cx="1877031" cy="338554"/>
              <a:chOff x="1708145" y="4848973"/>
              <a:chExt cx="1877031" cy="338554"/>
            </a:xfrm>
          </p:grpSpPr>
          <p:sp>
            <p:nvSpPr>
              <p:cNvPr id="94" name="矩形 93"/>
              <p:cNvSpPr/>
              <p:nvPr/>
            </p:nvSpPr>
            <p:spPr bwMode="auto">
              <a:xfrm>
                <a:off x="1708145" y="4862676"/>
                <a:ext cx="1877031" cy="311149"/>
              </a:xfrm>
              <a:prstGeom prst="rect">
                <a:avLst/>
              </a:prstGeom>
              <a:solidFill>
                <a:srgbClr val="2463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>
                  <a:solidFill>
                    <a:srgbClr val="002060"/>
                  </a:solidFill>
                </a:endParaRPr>
              </a:p>
            </p:txBody>
          </p:sp>
          <p:sp>
            <p:nvSpPr>
              <p:cNvPr id="95" name="矩形 30"/>
              <p:cNvSpPr>
                <a:spLocks noChangeArrowheads="1"/>
              </p:cNvSpPr>
              <p:nvPr/>
            </p:nvSpPr>
            <p:spPr bwMode="auto">
              <a:xfrm>
                <a:off x="1838920" y="4848973"/>
                <a:ext cx="161548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defTabSz="1218565"/>
                <a:r>
                  <a:rPr lang="zh-CN" altLang="en-US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6" name="组合 125"/>
          <p:cNvGrpSpPr/>
          <p:nvPr/>
        </p:nvGrpSpPr>
        <p:grpSpPr>
          <a:xfrm>
            <a:off x="8405966" y="5015234"/>
            <a:ext cx="2064195" cy="956645"/>
            <a:chOff x="1605878" y="5014073"/>
            <a:chExt cx="2064464" cy="956424"/>
          </a:xfrm>
        </p:grpSpPr>
        <p:sp>
          <p:nvSpPr>
            <p:cNvPr id="127" name="矩形 126"/>
            <p:cNvSpPr>
              <a:spLocks noChangeArrowheads="1"/>
            </p:cNvSpPr>
            <p:nvPr/>
          </p:nvSpPr>
          <p:spPr bwMode="auto">
            <a:xfrm>
              <a:off x="1605878" y="5434966"/>
              <a:ext cx="2064464" cy="535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1218565">
                <a:lnSpc>
                  <a:spcPct val="120000"/>
                </a:lnSpc>
                <a:buClr>
                  <a:srgbClr val="0070C0"/>
                </a:buClr>
              </a:pPr>
              <a:r>
                <a:rPr lang="zh-CN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</a:t>
              </a:r>
              <a:r>
                <a: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</a:t>
              </a:r>
              <a:r>
                <a:rPr lang="zh-CN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en-US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zh-CN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r>
                <a:rPr lang="zh-CN" altLang="en-US" sz="12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8" name="组合 127"/>
            <p:cNvGrpSpPr/>
            <p:nvPr/>
          </p:nvGrpSpPr>
          <p:grpSpPr>
            <a:xfrm>
              <a:off x="1708145" y="5014073"/>
              <a:ext cx="1877031" cy="338554"/>
              <a:chOff x="1708145" y="4848973"/>
              <a:chExt cx="1877031" cy="338554"/>
            </a:xfrm>
          </p:grpSpPr>
          <p:sp>
            <p:nvSpPr>
              <p:cNvPr id="129" name="矩形 128"/>
              <p:cNvSpPr/>
              <p:nvPr/>
            </p:nvSpPr>
            <p:spPr bwMode="auto">
              <a:xfrm>
                <a:off x="1708145" y="4862676"/>
                <a:ext cx="1877031" cy="311149"/>
              </a:xfrm>
              <a:prstGeom prst="rect">
                <a:avLst/>
              </a:prstGeom>
              <a:solidFill>
                <a:srgbClr val="0049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8565">
                  <a:defRPr/>
                </a:pPr>
                <a:endParaRPr lang="zh-CN" altLang="en-US" sz="2400">
                  <a:solidFill>
                    <a:srgbClr val="002060"/>
                  </a:solidFill>
                </a:endParaRPr>
              </a:p>
            </p:txBody>
          </p:sp>
          <p:sp>
            <p:nvSpPr>
              <p:cNvPr id="132" name="矩形 30"/>
              <p:cNvSpPr>
                <a:spLocks noChangeArrowheads="1"/>
              </p:cNvSpPr>
              <p:nvPr/>
            </p:nvSpPr>
            <p:spPr bwMode="auto">
              <a:xfrm>
                <a:off x="1838920" y="4848973"/>
                <a:ext cx="161548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defTabSz="1218565"/>
                <a:r>
                  <a:rPr lang="zh-CN" altLang="en-US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5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3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5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3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5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3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" y="-11663"/>
            <a:ext cx="12190413" cy="420498"/>
            <a:chOff x="0" y="-11662"/>
            <a:chExt cx="12192000" cy="420401"/>
          </a:xfrm>
        </p:grpSpPr>
        <p:grpSp>
          <p:nvGrpSpPr>
            <p:cNvPr id="55" name="组合 54"/>
            <p:cNvGrpSpPr/>
            <p:nvPr/>
          </p:nvGrpSpPr>
          <p:grpSpPr>
            <a:xfrm>
              <a:off x="0" y="-11662"/>
              <a:ext cx="12192000" cy="420401"/>
              <a:chOff x="0" y="-11662"/>
              <a:chExt cx="12192000" cy="420401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0" y="-11662"/>
                <a:ext cx="12192000" cy="420401"/>
                <a:chOff x="0" y="-11662"/>
                <a:chExt cx="12192000" cy="420401"/>
              </a:xfrm>
            </p:grpSpPr>
            <p:grpSp>
              <p:nvGrpSpPr>
                <p:cNvPr id="59" name="组合 58"/>
                <p:cNvGrpSpPr/>
                <p:nvPr/>
              </p:nvGrpSpPr>
              <p:grpSpPr>
                <a:xfrm>
                  <a:off x="0" y="-11662"/>
                  <a:ext cx="12192000" cy="420401"/>
                  <a:chOff x="0" y="-11662"/>
                  <a:chExt cx="12192000" cy="420401"/>
                </a:xfrm>
              </p:grpSpPr>
              <p:grpSp>
                <p:nvGrpSpPr>
                  <p:cNvPr id="61" name="组合 60"/>
                  <p:cNvGrpSpPr/>
                  <p:nvPr/>
                </p:nvGrpSpPr>
                <p:grpSpPr>
                  <a:xfrm>
                    <a:off x="0" y="-11662"/>
                    <a:ext cx="12192000" cy="420401"/>
                    <a:chOff x="0" y="-11662"/>
                    <a:chExt cx="12192000" cy="420401"/>
                  </a:xfrm>
                </p:grpSpPr>
                <p:grpSp>
                  <p:nvGrpSpPr>
                    <p:cNvPr id="63" name="组合 62"/>
                    <p:cNvGrpSpPr/>
                    <p:nvPr/>
                  </p:nvGrpSpPr>
                  <p:grpSpPr>
                    <a:xfrm>
                      <a:off x="0" y="-11662"/>
                      <a:ext cx="12192000" cy="420401"/>
                      <a:chOff x="0" y="-11662"/>
                      <a:chExt cx="12192000" cy="420401"/>
                    </a:xfrm>
                  </p:grpSpPr>
                  <p:grpSp>
                    <p:nvGrpSpPr>
                      <p:cNvPr id="65" name="组合 64"/>
                      <p:cNvGrpSpPr/>
                      <p:nvPr/>
                    </p:nvGrpSpPr>
                    <p:grpSpPr>
                      <a:xfrm>
                        <a:off x="0" y="-11662"/>
                        <a:ext cx="12192000" cy="420401"/>
                        <a:chOff x="0" y="-11664"/>
                        <a:chExt cx="12192000" cy="420401"/>
                      </a:xfrm>
                    </p:grpSpPr>
                    <p:sp>
                      <p:nvSpPr>
                        <p:cNvPr id="102" name="Rectangle 1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16200000">
                          <a:off x="5893158" y="-5904822"/>
                          <a:ext cx="405683" cy="12192000"/>
                        </a:xfrm>
                        <a:prstGeom prst="rect">
                          <a:avLst/>
                        </a:prstGeom>
                        <a:solidFill>
                          <a:srgbClr val="0070C0"/>
                        </a:solidFill>
                        <a:ln w="12700">
                          <a:noFill/>
                          <a:miter lim="800000"/>
                        </a:ln>
                        <a:effectLst>
                          <a:outerShdw blurRad="88900" dist="6350" dir="5400000" algn="t" rotWithShape="0">
                            <a:prstClr val="black">
                              <a:alpha val="75000"/>
                            </a:prstClr>
                          </a:outerShdw>
                        </a:effectLst>
                      </p:spPr>
                      <p:txBody>
                        <a:bodyPr wrap="none" lIns="115692" tIns="56831" rIns="115692" bIns="56831" anchor="ctr"/>
                        <a:lstStyle/>
                        <a:p>
                          <a:pPr algn="r" defTabSz="1167765" eaLnBrk="0" hangingPunct="0"/>
                          <a:r>
                            <a:rPr lang="en-US" sz="1065" b="1" dirty="0">
                              <a:solidFill>
                                <a:prstClr val="black"/>
                              </a:solidFill>
                              <a:effectLst>
                                <a:outerShdw blurRad="38100" dist="38100" dir="2700000" algn="tl">
                                  <a:srgbClr val="FFFFFF"/>
                                </a:outerShdw>
                              </a:effectLst>
                              <a:latin typeface="Arial Narrow" panose="020B0606020202030204" pitchFamily="-108" charset="0"/>
                            </a:rPr>
                            <a:t>		</a:t>
                          </a:r>
                          <a:endPara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endParaRPr>
                        </a:p>
                      </p:txBody>
                    </p:sp>
                    <p:grpSp>
                      <p:nvGrpSpPr>
                        <p:cNvPr id="103" name="组合 102"/>
                        <p:cNvGrpSpPr/>
                        <p:nvPr/>
                      </p:nvGrpSpPr>
                      <p:grpSpPr>
                        <a:xfrm>
                          <a:off x="8829798" y="-1319"/>
                          <a:ext cx="2078192" cy="400407"/>
                          <a:chOff x="7694172" y="2113461"/>
                          <a:chExt cx="1764361" cy="542109"/>
                        </a:xfrm>
                        <a:effectLst>
                          <a:outerShdw blurRad="88900" dist="6350" dir="5400000" algn="t" rotWithShape="0">
                            <a:prstClr val="black">
                              <a:alpha val="50000"/>
                            </a:prstClr>
                          </a:outerShdw>
                        </a:effectLst>
                      </p:grpSpPr>
                      <p:sp>
                        <p:nvSpPr>
                          <p:cNvPr id="115" name="圆角矩形标注 114"/>
                          <p:cNvSpPr/>
                          <p:nvPr/>
                        </p:nvSpPr>
                        <p:spPr>
                          <a:xfrm>
                            <a:off x="7694172" y="2114967"/>
                            <a:ext cx="1764361" cy="540603"/>
                          </a:xfrm>
                          <a:prstGeom prst="wedgeRoundRectCallout">
                            <a:avLst>
                              <a:gd name="adj1" fmla="val -25764"/>
                              <a:gd name="adj2" fmla="val 89709"/>
                              <a:gd name="adj3" fmla="val 16667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00B0F0"/>
                              </a:gs>
                              <a:gs pos="84000">
                                <a:srgbClr val="0070C0">
                                  <a:alpha val="97000"/>
                                </a:srgb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0" name="任意多边形 129"/>
                          <p:cNvSpPr/>
                          <p:nvPr/>
                        </p:nvSpPr>
                        <p:spPr>
                          <a:xfrm>
                            <a:off x="7699070" y="2113461"/>
                            <a:ext cx="1758962" cy="380584"/>
                          </a:xfrm>
                          <a:custGeom>
                            <a:avLst/>
                            <a:gdLst>
                              <a:gd name="connsiteX0" fmla="*/ 90102 w 1545198"/>
                              <a:gd name="connsiteY0" fmla="*/ 0 h 380584"/>
                              <a:gd name="connsiteX1" fmla="*/ 257533 w 1545198"/>
                              <a:gd name="connsiteY1" fmla="*/ 0 h 380584"/>
                              <a:gd name="connsiteX2" fmla="*/ 643833 w 1545198"/>
                              <a:gd name="connsiteY2" fmla="*/ 0 h 380584"/>
                              <a:gd name="connsiteX3" fmla="*/ 1455096 w 1545198"/>
                              <a:gd name="connsiteY3" fmla="*/ 0 h 380584"/>
                              <a:gd name="connsiteX4" fmla="*/ 1545198 w 1545198"/>
                              <a:gd name="connsiteY4" fmla="*/ 90102 h 380584"/>
                              <a:gd name="connsiteX5" fmla="*/ 1545198 w 1545198"/>
                              <a:gd name="connsiteY5" fmla="*/ 223274 h 380584"/>
                              <a:gd name="connsiteX6" fmla="*/ 1481202 w 1545198"/>
                              <a:gd name="connsiteY6" fmla="*/ 260985 h 380584"/>
                              <a:gd name="connsiteX7" fmla="*/ 777933 w 1545198"/>
                              <a:gd name="connsiteY7" fmla="*/ 380584 h 380584"/>
                              <a:gd name="connsiteX8" fmla="*/ 74664 w 1545198"/>
                              <a:gd name="connsiteY8" fmla="*/ 260985 h 380584"/>
                              <a:gd name="connsiteX9" fmla="*/ 0 w 1545198"/>
                              <a:gd name="connsiteY9" fmla="*/ 216988 h 380584"/>
                              <a:gd name="connsiteX10" fmla="*/ 0 w 1545198"/>
                              <a:gd name="connsiteY10" fmla="*/ 90102 h 380584"/>
                              <a:gd name="connsiteX11" fmla="*/ 90102 w 1545198"/>
                              <a:gd name="connsiteY11" fmla="*/ 0 h 38058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545198" h="380584">
                                <a:moveTo>
                                  <a:pt x="90102" y="0"/>
                                </a:moveTo>
                                <a:lnTo>
                                  <a:pt x="257533" y="0"/>
                                </a:lnTo>
                                <a:lnTo>
                                  <a:pt x="643833" y="0"/>
                                </a:lnTo>
                                <a:lnTo>
                                  <a:pt x="1455096" y="0"/>
                                </a:lnTo>
                                <a:cubicBezTo>
                                  <a:pt x="1504858" y="0"/>
                                  <a:pt x="1545198" y="40340"/>
                                  <a:pt x="1545198" y="90102"/>
                                </a:cubicBezTo>
                                <a:lnTo>
                                  <a:pt x="1545198" y="223274"/>
                                </a:lnTo>
                                <a:lnTo>
                                  <a:pt x="1481202" y="260985"/>
                                </a:lnTo>
                                <a:cubicBezTo>
                                  <a:pt x="1328790" y="333143"/>
                                  <a:pt x="1070683" y="380584"/>
                                  <a:pt x="777933" y="380584"/>
                                </a:cubicBezTo>
                                <a:cubicBezTo>
                                  <a:pt x="485183" y="380584"/>
                                  <a:pt x="227076" y="333143"/>
                                  <a:pt x="74664" y="260985"/>
                                </a:cubicBezTo>
                                <a:lnTo>
                                  <a:pt x="0" y="216988"/>
                                </a:lnTo>
                                <a:lnTo>
                                  <a:pt x="0" y="90102"/>
                                </a:lnTo>
                                <a:cubicBezTo>
                                  <a:pt x="0" y="40340"/>
                                  <a:pt x="40340" y="0"/>
                                  <a:pt x="90102" y="0"/>
                                </a:cubicBezTo>
                                <a:close/>
                              </a:path>
                            </a:pathLst>
                          </a:custGeom>
                          <a:gradFill flip="none" rotWithShape="1">
                            <a:gsLst>
                              <a:gs pos="0">
                                <a:schemeClr val="bg1">
                                  <a:alpha val="0"/>
                                </a:schemeClr>
                              </a:gs>
                              <a:gs pos="100000">
                                <a:schemeClr val="bg1">
                                  <a:alpha val="13000"/>
                                </a:schemeClr>
                              </a:gs>
                            </a:gsLst>
                            <a:lin ang="5400000" scaled="0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104" name="TextBox 73"/>
                        <p:cNvSpPr txBox="1"/>
                        <p:nvPr/>
                      </p:nvSpPr>
                      <p:spPr>
                        <a:xfrm>
                          <a:off x="1186595" y="46134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目录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105" name="TextBox 73"/>
                        <p:cNvSpPr txBox="1"/>
                        <p:nvPr/>
                      </p:nvSpPr>
                      <p:spPr>
                        <a:xfrm>
                          <a:off x="9208836" y="8627"/>
                          <a:ext cx="1351652" cy="4001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20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锐普社区</a:t>
                          </a:r>
                          <a:endParaRPr lang="zh-CN" altLang="en-US" sz="20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114" name="TextBox 73"/>
                        <p:cNvSpPr txBox="1"/>
                        <p:nvPr/>
                      </p:nvSpPr>
                      <p:spPr>
                        <a:xfrm>
                          <a:off x="11389670" y="53077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结束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</p:grpSp>
                  <p:sp>
                    <p:nvSpPr>
                      <p:cNvPr id="66" name="Action Button: Forward or Next 23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2329229" y="66933"/>
                        <a:ext cx="23897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67" name="Action Button: Forward or Next 26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9513196" y="-1317"/>
                        <a:ext cx="25040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grpSp>
                    <p:nvGrpSpPr>
                      <p:cNvPr id="68" name="组合 67"/>
                      <p:cNvGrpSpPr/>
                      <p:nvPr/>
                    </p:nvGrpSpPr>
                    <p:grpSpPr>
                      <a:xfrm>
                        <a:off x="436532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00" name="直接连接符 99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1" name="直接连接符 100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69" name="组合 68"/>
                      <p:cNvGrpSpPr/>
                      <p:nvPr/>
                    </p:nvGrpSpPr>
                    <p:grpSpPr>
                      <a:xfrm>
                        <a:off x="660976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98" name="直接连接符 97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9" name="直接连接符 98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70" name="组合 69"/>
                      <p:cNvGrpSpPr/>
                      <p:nvPr/>
                    </p:nvGrpSpPr>
                    <p:grpSpPr>
                      <a:xfrm>
                        <a:off x="88195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96" name="直接连接符 95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" name="直接连接符 96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71" name="组合 70"/>
                      <p:cNvGrpSpPr/>
                      <p:nvPr/>
                    </p:nvGrpSpPr>
                    <p:grpSpPr>
                      <a:xfrm>
                        <a:off x="108971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94" name="直接连接符 93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5" name="直接连接符 94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72" name="组合 71"/>
                      <p:cNvGrpSpPr/>
                      <p:nvPr/>
                    </p:nvGrpSpPr>
                    <p:grpSpPr>
                      <a:xfrm>
                        <a:off x="2415348" y="110472"/>
                        <a:ext cx="1969955" cy="225484"/>
                        <a:chOff x="2329229" y="842300"/>
                        <a:chExt cx="1969955" cy="288000"/>
                      </a:xfrm>
                    </p:grpSpPr>
                    <p:cxnSp>
                      <p:nvCxnSpPr>
                        <p:cNvPr id="76" name="直接连接符 75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7" name="直接连接符 76"/>
                        <p:cNvCxnSpPr/>
                        <p:nvPr/>
                      </p:nvCxnSpPr>
                      <p:spPr>
                        <a:xfrm>
                          <a:off x="4299184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73" name="组合 72"/>
                      <p:cNvGrpSpPr/>
                      <p:nvPr/>
                    </p:nvGrpSpPr>
                    <p:grpSpPr>
                      <a:xfrm>
                        <a:off x="581748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74" name="直接连接符 73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5" name="直接连接符 74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64" name="直接连接符 63"/>
                    <p:cNvCxnSpPr/>
                    <p:nvPr/>
                  </p:nvCxnSpPr>
                  <p:spPr>
                    <a:xfrm>
                      <a:off x="2425590" y="110472"/>
                      <a:ext cx="0" cy="22548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62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1"/>
                  <a:srcRect/>
                  <a:stretch>
                    <a:fillRect/>
                  </a:stretch>
                </p:blipFill>
                <p:spPr bwMode="auto">
                  <a:xfrm>
                    <a:off x="131035" y="82928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60" name="TextBox 73"/>
                <p:cNvSpPr txBox="1"/>
                <p:nvPr/>
              </p:nvSpPr>
              <p:spPr>
                <a:xfrm>
                  <a:off x="2934392" y="48959"/>
                  <a:ext cx="10470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锐普概况</a:t>
                  </a:r>
                  <a:endPara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sp>
            <p:nvSpPr>
              <p:cNvPr id="58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56" name="TextBox 73"/>
            <p:cNvSpPr txBox="1"/>
            <p:nvPr/>
          </p:nvSpPr>
          <p:spPr>
            <a:xfrm>
              <a:off x="7193064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锐普地图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sp>
        <p:nvSpPr>
          <p:cNvPr id="11" name="任意多边形 10"/>
          <p:cNvSpPr/>
          <p:nvPr/>
        </p:nvSpPr>
        <p:spPr>
          <a:xfrm>
            <a:off x="7854993" y="2210313"/>
            <a:ext cx="1114939" cy="353375"/>
          </a:xfrm>
          <a:custGeom>
            <a:avLst/>
            <a:gdLst>
              <a:gd name="connsiteX0" fmla="*/ 0 w 1115084"/>
              <a:gd name="connsiteY0" fmla="*/ 0 h 353293"/>
              <a:gd name="connsiteX1" fmla="*/ 1115084 w 1115084"/>
              <a:gd name="connsiteY1" fmla="*/ 0 h 353293"/>
              <a:gd name="connsiteX2" fmla="*/ 1115084 w 1115084"/>
              <a:gd name="connsiteY2" fmla="*/ 353293 h 353293"/>
              <a:gd name="connsiteX3" fmla="*/ 0 w 1115084"/>
              <a:gd name="connsiteY3" fmla="*/ 353293 h 353293"/>
              <a:gd name="connsiteX4" fmla="*/ 0 w 1115084"/>
              <a:gd name="connsiteY4" fmla="*/ 0 h 35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5084" h="353293">
                <a:moveTo>
                  <a:pt x="0" y="0"/>
                </a:moveTo>
                <a:lnTo>
                  <a:pt x="1115084" y="0"/>
                </a:lnTo>
                <a:lnTo>
                  <a:pt x="1115084" y="353293"/>
                </a:lnTo>
                <a:lnTo>
                  <a:pt x="0" y="35329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0" tIns="57150" rIns="57150" bIns="57150" numCol="1" spcCol="1270" anchor="ctr" anchorCtr="0">
            <a:noAutofit/>
          </a:bodyPr>
          <a:lstStyle/>
          <a:p>
            <a:pPr defTabSz="651510">
              <a:lnSpc>
                <a:spcPts val="13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1465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6454916" y="2947912"/>
            <a:ext cx="1493887" cy="1717733"/>
          </a:xfrm>
          <a:custGeom>
            <a:avLst/>
            <a:gdLst>
              <a:gd name="connsiteX0" fmla="*/ 0 w 1717335"/>
              <a:gd name="connsiteY0" fmla="*/ 747041 h 1494081"/>
              <a:gd name="connsiteX1" fmla="*/ 373520 w 1717335"/>
              <a:gd name="connsiteY1" fmla="*/ 0 h 1494081"/>
              <a:gd name="connsiteX2" fmla="*/ 1343815 w 1717335"/>
              <a:gd name="connsiteY2" fmla="*/ 0 h 1494081"/>
              <a:gd name="connsiteX3" fmla="*/ 1717335 w 1717335"/>
              <a:gd name="connsiteY3" fmla="*/ 747041 h 1494081"/>
              <a:gd name="connsiteX4" fmla="*/ 1343815 w 1717335"/>
              <a:gd name="connsiteY4" fmla="*/ 1494081 h 1494081"/>
              <a:gd name="connsiteX5" fmla="*/ 373520 w 1717335"/>
              <a:gd name="connsiteY5" fmla="*/ 1494081 h 1494081"/>
              <a:gd name="connsiteX6" fmla="*/ 0 w 1717335"/>
              <a:gd name="connsiteY6" fmla="*/ 747041 h 1494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7335" h="1494081">
                <a:moveTo>
                  <a:pt x="858667" y="0"/>
                </a:moveTo>
                <a:lnTo>
                  <a:pt x="1717335" y="324962"/>
                </a:lnTo>
                <a:lnTo>
                  <a:pt x="1717335" y="1169119"/>
                </a:lnTo>
                <a:lnTo>
                  <a:pt x="858667" y="1494081"/>
                </a:lnTo>
                <a:lnTo>
                  <a:pt x="0" y="1169119"/>
                </a:lnTo>
                <a:lnTo>
                  <a:pt x="0" y="324962"/>
                </a:lnTo>
                <a:lnTo>
                  <a:pt x="858667" y="0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43000" t="3000" r="-10000" b="-3000"/>
            </a:stretch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32828" tIns="267618" rIns="232828" bIns="267618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05705" y="3261803"/>
            <a:ext cx="1854480" cy="103064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任意多边形 14"/>
          <p:cNvSpPr/>
          <p:nvPr/>
        </p:nvSpPr>
        <p:spPr>
          <a:xfrm>
            <a:off x="4129967" y="1491491"/>
            <a:ext cx="1493887" cy="1717733"/>
          </a:xfrm>
          <a:custGeom>
            <a:avLst/>
            <a:gdLst>
              <a:gd name="connsiteX0" fmla="*/ 0 w 1717335"/>
              <a:gd name="connsiteY0" fmla="*/ 747041 h 1494081"/>
              <a:gd name="connsiteX1" fmla="*/ 373520 w 1717335"/>
              <a:gd name="connsiteY1" fmla="*/ 0 h 1494081"/>
              <a:gd name="connsiteX2" fmla="*/ 1343815 w 1717335"/>
              <a:gd name="connsiteY2" fmla="*/ 0 h 1494081"/>
              <a:gd name="connsiteX3" fmla="*/ 1717335 w 1717335"/>
              <a:gd name="connsiteY3" fmla="*/ 747041 h 1494081"/>
              <a:gd name="connsiteX4" fmla="*/ 1343815 w 1717335"/>
              <a:gd name="connsiteY4" fmla="*/ 1494081 h 1494081"/>
              <a:gd name="connsiteX5" fmla="*/ 373520 w 1717335"/>
              <a:gd name="connsiteY5" fmla="*/ 1494081 h 1494081"/>
              <a:gd name="connsiteX6" fmla="*/ 0 w 1717335"/>
              <a:gd name="connsiteY6" fmla="*/ 747041 h 1494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7335" h="1494081">
                <a:moveTo>
                  <a:pt x="858667" y="0"/>
                </a:moveTo>
                <a:lnTo>
                  <a:pt x="1717335" y="324962"/>
                </a:lnTo>
                <a:lnTo>
                  <a:pt x="1717335" y="1169119"/>
                </a:lnTo>
                <a:lnTo>
                  <a:pt x="858667" y="1494081"/>
                </a:lnTo>
                <a:lnTo>
                  <a:pt x="0" y="1169119"/>
                </a:lnTo>
                <a:lnTo>
                  <a:pt x="0" y="324962"/>
                </a:lnTo>
                <a:lnTo>
                  <a:pt x="858667" y="0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-44000" r="-25000"/>
            </a:stretch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32828" tIns="267618" rIns="232828" bIns="267618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37991" y="4690441"/>
            <a:ext cx="1916297" cy="103064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任意多边形 17"/>
          <p:cNvSpPr/>
          <p:nvPr/>
        </p:nvSpPr>
        <p:spPr>
          <a:xfrm>
            <a:off x="4098668" y="4410269"/>
            <a:ext cx="1493887" cy="1717733"/>
          </a:xfrm>
          <a:custGeom>
            <a:avLst/>
            <a:gdLst>
              <a:gd name="connsiteX0" fmla="*/ 0 w 1717335"/>
              <a:gd name="connsiteY0" fmla="*/ 747041 h 1494081"/>
              <a:gd name="connsiteX1" fmla="*/ 373520 w 1717335"/>
              <a:gd name="connsiteY1" fmla="*/ 0 h 1494081"/>
              <a:gd name="connsiteX2" fmla="*/ 1343815 w 1717335"/>
              <a:gd name="connsiteY2" fmla="*/ 0 h 1494081"/>
              <a:gd name="connsiteX3" fmla="*/ 1717335 w 1717335"/>
              <a:gd name="connsiteY3" fmla="*/ 747041 h 1494081"/>
              <a:gd name="connsiteX4" fmla="*/ 1343815 w 1717335"/>
              <a:gd name="connsiteY4" fmla="*/ 1494081 h 1494081"/>
              <a:gd name="connsiteX5" fmla="*/ 373520 w 1717335"/>
              <a:gd name="connsiteY5" fmla="*/ 1494081 h 1494081"/>
              <a:gd name="connsiteX6" fmla="*/ 0 w 1717335"/>
              <a:gd name="connsiteY6" fmla="*/ 747041 h 1494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7335" h="1494081">
                <a:moveTo>
                  <a:pt x="858667" y="0"/>
                </a:moveTo>
                <a:lnTo>
                  <a:pt x="1717335" y="324962"/>
                </a:lnTo>
                <a:lnTo>
                  <a:pt x="1717335" y="1169119"/>
                </a:lnTo>
                <a:lnTo>
                  <a:pt x="858667" y="1494081"/>
                </a:lnTo>
                <a:lnTo>
                  <a:pt x="0" y="1169119"/>
                </a:lnTo>
                <a:lnTo>
                  <a:pt x="0" y="324962"/>
                </a:lnTo>
                <a:lnTo>
                  <a:pt x="858667" y="0"/>
                </a:lnTo>
                <a:close/>
              </a:path>
            </a:pathLst>
          </a:custGeom>
          <a:blipFill dpi="0" rotWithShape="0">
            <a:blip r:embed="rId4"/>
            <a:srcRect/>
            <a:stretch>
              <a:fillRect l="-55000" t="-17000" r="-7000" b="3000"/>
            </a:stretch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32828" tIns="267618" rIns="232828" bIns="267618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708956" y="1492140"/>
            <a:ext cx="1506915" cy="1719839"/>
            <a:chOff x="5709698" y="1491793"/>
            <a:chExt cx="1507111" cy="1719441"/>
          </a:xfrm>
        </p:grpSpPr>
        <p:sp>
          <p:nvSpPr>
            <p:cNvPr id="10" name="任意多边形 9"/>
            <p:cNvSpPr/>
            <p:nvPr/>
          </p:nvSpPr>
          <p:spPr>
            <a:xfrm>
              <a:off x="5712808" y="1493899"/>
              <a:ext cx="1494081" cy="1717335"/>
            </a:xfrm>
            <a:custGeom>
              <a:avLst/>
              <a:gdLst>
                <a:gd name="connsiteX0" fmla="*/ 0 w 1717335"/>
                <a:gd name="connsiteY0" fmla="*/ 747041 h 1494081"/>
                <a:gd name="connsiteX1" fmla="*/ 373520 w 1717335"/>
                <a:gd name="connsiteY1" fmla="*/ 0 h 1494081"/>
                <a:gd name="connsiteX2" fmla="*/ 1343815 w 1717335"/>
                <a:gd name="connsiteY2" fmla="*/ 0 h 1494081"/>
                <a:gd name="connsiteX3" fmla="*/ 1717335 w 1717335"/>
                <a:gd name="connsiteY3" fmla="*/ 747041 h 1494081"/>
                <a:gd name="connsiteX4" fmla="*/ 1343815 w 1717335"/>
                <a:gd name="connsiteY4" fmla="*/ 1494081 h 1494081"/>
                <a:gd name="connsiteX5" fmla="*/ 373520 w 1717335"/>
                <a:gd name="connsiteY5" fmla="*/ 1494081 h 1494081"/>
                <a:gd name="connsiteX6" fmla="*/ 0 w 1717335"/>
                <a:gd name="connsiteY6" fmla="*/ 747041 h 149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7335" h="1494081">
                  <a:moveTo>
                    <a:pt x="858667" y="0"/>
                  </a:moveTo>
                  <a:lnTo>
                    <a:pt x="1717335" y="324962"/>
                  </a:lnTo>
                  <a:lnTo>
                    <a:pt x="1717335" y="1169119"/>
                  </a:lnTo>
                  <a:lnTo>
                    <a:pt x="858667" y="1494081"/>
                  </a:lnTo>
                  <a:lnTo>
                    <a:pt x="0" y="1169119"/>
                  </a:lnTo>
                  <a:lnTo>
                    <a:pt x="0" y="324962"/>
                  </a:lnTo>
                  <a:lnTo>
                    <a:pt x="85866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/>
                </a:gs>
                <a:gs pos="84000">
                  <a:srgbClr val="047FC9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1408" tIns="336198" rIns="301408" bIns="336198" numCol="1" spcCol="1270" anchor="ctr" anchorCtr="0">
              <a:noAutofit/>
            </a:bodyPr>
            <a:lstStyle/>
            <a:p>
              <a:pPr algn="ctr" defTabSz="914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128" name="任意多边形 127"/>
            <p:cNvSpPr/>
            <p:nvPr/>
          </p:nvSpPr>
          <p:spPr>
            <a:xfrm rot="16200000">
              <a:off x="5887030" y="1314461"/>
              <a:ext cx="1152448" cy="1507111"/>
            </a:xfrm>
            <a:custGeom>
              <a:avLst/>
              <a:gdLst>
                <a:gd name="connsiteX0" fmla="*/ 1152448 w 1152448"/>
                <a:gd name="connsiteY0" fmla="*/ 753557 h 1507111"/>
                <a:gd name="connsiteX1" fmla="*/ 775671 w 1152448"/>
                <a:gd name="connsiteY1" fmla="*/ 1507111 h 1507111"/>
                <a:gd name="connsiteX2" fmla="*/ 376778 w 1152448"/>
                <a:gd name="connsiteY2" fmla="*/ 1507111 h 1507111"/>
                <a:gd name="connsiteX3" fmla="*/ 0 w 1152448"/>
                <a:gd name="connsiteY3" fmla="*/ 753557 h 1507111"/>
                <a:gd name="connsiteX4" fmla="*/ 376778 w 1152448"/>
                <a:gd name="connsiteY4" fmla="*/ 0 h 1507111"/>
                <a:gd name="connsiteX5" fmla="*/ 775671 w 1152448"/>
                <a:gd name="connsiteY5" fmla="*/ 0 h 150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2448" h="1507111">
                  <a:moveTo>
                    <a:pt x="1152448" y="753557"/>
                  </a:moveTo>
                  <a:lnTo>
                    <a:pt x="775671" y="1507111"/>
                  </a:lnTo>
                  <a:lnTo>
                    <a:pt x="376778" y="1507111"/>
                  </a:lnTo>
                  <a:lnTo>
                    <a:pt x="0" y="753557"/>
                  </a:lnTo>
                  <a:lnTo>
                    <a:pt x="376778" y="0"/>
                  </a:lnTo>
                  <a:lnTo>
                    <a:pt x="775671" y="0"/>
                  </a:lnTo>
                  <a:close/>
                </a:path>
              </a:pathLst>
            </a:custGeom>
            <a:gradFill flip="none" rotWithShape="1">
              <a:gsLst>
                <a:gs pos="81000">
                  <a:srgbClr val="FFFFFF">
                    <a:alpha val="6000"/>
                  </a:srgbClr>
                </a:gs>
                <a:gs pos="0">
                  <a:schemeClr val="accent3">
                    <a:lumMod val="5000"/>
                    <a:lumOff val="95000"/>
                    <a:alpha val="75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986199" y="2165549"/>
              <a:ext cx="95410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</a:t>
              </a:r>
              <a:endParaRPr lang="en-US" altLang="zh-CN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896254" y="2946149"/>
            <a:ext cx="1506915" cy="1730197"/>
            <a:chOff x="4896890" y="2945466"/>
            <a:chExt cx="1507111" cy="1729796"/>
          </a:xfrm>
        </p:grpSpPr>
        <p:sp>
          <p:nvSpPr>
            <p:cNvPr id="13" name="任意多边形 12"/>
            <p:cNvSpPr/>
            <p:nvPr/>
          </p:nvSpPr>
          <p:spPr>
            <a:xfrm>
              <a:off x="4902913" y="2957927"/>
              <a:ext cx="1494081" cy="1717335"/>
            </a:xfrm>
            <a:custGeom>
              <a:avLst/>
              <a:gdLst>
                <a:gd name="connsiteX0" fmla="*/ 0 w 1717335"/>
                <a:gd name="connsiteY0" fmla="*/ 747041 h 1494081"/>
                <a:gd name="connsiteX1" fmla="*/ 373520 w 1717335"/>
                <a:gd name="connsiteY1" fmla="*/ 0 h 1494081"/>
                <a:gd name="connsiteX2" fmla="*/ 1343815 w 1717335"/>
                <a:gd name="connsiteY2" fmla="*/ 0 h 1494081"/>
                <a:gd name="connsiteX3" fmla="*/ 1717335 w 1717335"/>
                <a:gd name="connsiteY3" fmla="*/ 747041 h 1494081"/>
                <a:gd name="connsiteX4" fmla="*/ 1343815 w 1717335"/>
                <a:gd name="connsiteY4" fmla="*/ 1494081 h 1494081"/>
                <a:gd name="connsiteX5" fmla="*/ 373520 w 1717335"/>
                <a:gd name="connsiteY5" fmla="*/ 1494081 h 1494081"/>
                <a:gd name="connsiteX6" fmla="*/ 0 w 1717335"/>
                <a:gd name="connsiteY6" fmla="*/ 747041 h 149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7335" h="1494081">
                  <a:moveTo>
                    <a:pt x="858667" y="0"/>
                  </a:moveTo>
                  <a:lnTo>
                    <a:pt x="1717335" y="324962"/>
                  </a:lnTo>
                  <a:lnTo>
                    <a:pt x="1717335" y="1169119"/>
                  </a:lnTo>
                  <a:lnTo>
                    <a:pt x="858667" y="1494081"/>
                  </a:lnTo>
                  <a:lnTo>
                    <a:pt x="0" y="1169119"/>
                  </a:lnTo>
                  <a:lnTo>
                    <a:pt x="0" y="324962"/>
                  </a:lnTo>
                  <a:lnTo>
                    <a:pt x="85866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099B6"/>
                </a:gs>
                <a:gs pos="84000">
                  <a:srgbClr val="246390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89978" tIns="324768" rIns="289978" bIns="324768" numCol="1" spcCol="1270" anchor="ctr" anchorCtr="0">
              <a:noAutofit/>
            </a:bodyPr>
            <a:lstStyle/>
            <a:p>
              <a:pPr algn="ctr" defTabSz="914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任意多边形 126"/>
            <p:cNvSpPr/>
            <p:nvPr/>
          </p:nvSpPr>
          <p:spPr>
            <a:xfrm rot="16200000">
              <a:off x="5074222" y="2768134"/>
              <a:ext cx="1152448" cy="1507111"/>
            </a:xfrm>
            <a:custGeom>
              <a:avLst/>
              <a:gdLst>
                <a:gd name="connsiteX0" fmla="*/ 1152448 w 1152448"/>
                <a:gd name="connsiteY0" fmla="*/ 753557 h 1507111"/>
                <a:gd name="connsiteX1" fmla="*/ 775671 w 1152448"/>
                <a:gd name="connsiteY1" fmla="*/ 1507111 h 1507111"/>
                <a:gd name="connsiteX2" fmla="*/ 376778 w 1152448"/>
                <a:gd name="connsiteY2" fmla="*/ 1507111 h 1507111"/>
                <a:gd name="connsiteX3" fmla="*/ 0 w 1152448"/>
                <a:gd name="connsiteY3" fmla="*/ 753557 h 1507111"/>
                <a:gd name="connsiteX4" fmla="*/ 376778 w 1152448"/>
                <a:gd name="connsiteY4" fmla="*/ 0 h 1507111"/>
                <a:gd name="connsiteX5" fmla="*/ 775671 w 1152448"/>
                <a:gd name="connsiteY5" fmla="*/ 0 h 150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2448" h="1507111">
                  <a:moveTo>
                    <a:pt x="1152448" y="753557"/>
                  </a:moveTo>
                  <a:lnTo>
                    <a:pt x="775671" y="1507111"/>
                  </a:lnTo>
                  <a:lnTo>
                    <a:pt x="376778" y="1507111"/>
                  </a:lnTo>
                  <a:lnTo>
                    <a:pt x="0" y="753557"/>
                  </a:lnTo>
                  <a:lnTo>
                    <a:pt x="376778" y="0"/>
                  </a:lnTo>
                  <a:lnTo>
                    <a:pt x="775671" y="0"/>
                  </a:lnTo>
                  <a:close/>
                </a:path>
              </a:pathLst>
            </a:custGeom>
            <a:gradFill flip="none" rotWithShape="1">
              <a:gsLst>
                <a:gs pos="81000">
                  <a:srgbClr val="FFFFFF">
                    <a:alpha val="0"/>
                  </a:srgbClr>
                </a:gs>
                <a:gs pos="0">
                  <a:schemeClr val="accent3">
                    <a:lumMod val="5000"/>
                    <a:lumOff val="95000"/>
                    <a:alpha val="70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5173392" y="3694528"/>
              <a:ext cx="95410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</a:t>
              </a:r>
              <a:endParaRPr lang="en-US" altLang="zh-CN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708957" y="4400157"/>
            <a:ext cx="1506915" cy="1727844"/>
            <a:chOff x="5709699" y="4399138"/>
            <a:chExt cx="1507111" cy="1727444"/>
          </a:xfrm>
        </p:grpSpPr>
        <p:sp>
          <p:nvSpPr>
            <p:cNvPr id="16" name="任意多边形 15"/>
            <p:cNvSpPr/>
            <p:nvPr/>
          </p:nvSpPr>
          <p:spPr>
            <a:xfrm>
              <a:off x="5712808" y="4409247"/>
              <a:ext cx="1494081" cy="1717335"/>
            </a:xfrm>
            <a:custGeom>
              <a:avLst/>
              <a:gdLst>
                <a:gd name="connsiteX0" fmla="*/ 0 w 1717335"/>
                <a:gd name="connsiteY0" fmla="*/ 747041 h 1494081"/>
                <a:gd name="connsiteX1" fmla="*/ 373520 w 1717335"/>
                <a:gd name="connsiteY1" fmla="*/ 0 h 1494081"/>
                <a:gd name="connsiteX2" fmla="*/ 1343815 w 1717335"/>
                <a:gd name="connsiteY2" fmla="*/ 0 h 1494081"/>
                <a:gd name="connsiteX3" fmla="*/ 1717335 w 1717335"/>
                <a:gd name="connsiteY3" fmla="*/ 747041 h 1494081"/>
                <a:gd name="connsiteX4" fmla="*/ 1343815 w 1717335"/>
                <a:gd name="connsiteY4" fmla="*/ 1494081 h 1494081"/>
                <a:gd name="connsiteX5" fmla="*/ 373520 w 1717335"/>
                <a:gd name="connsiteY5" fmla="*/ 1494081 h 1494081"/>
                <a:gd name="connsiteX6" fmla="*/ 0 w 1717335"/>
                <a:gd name="connsiteY6" fmla="*/ 747041 h 149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7335" h="1494081">
                  <a:moveTo>
                    <a:pt x="858667" y="0"/>
                  </a:moveTo>
                  <a:lnTo>
                    <a:pt x="1717335" y="324962"/>
                  </a:lnTo>
                  <a:lnTo>
                    <a:pt x="1717335" y="1169119"/>
                  </a:lnTo>
                  <a:lnTo>
                    <a:pt x="858667" y="1494081"/>
                  </a:lnTo>
                  <a:lnTo>
                    <a:pt x="0" y="1169119"/>
                  </a:lnTo>
                  <a:lnTo>
                    <a:pt x="0" y="324962"/>
                  </a:lnTo>
                  <a:lnTo>
                    <a:pt x="858667" y="0"/>
                  </a:lnTo>
                  <a:close/>
                </a:path>
              </a:pathLst>
            </a:custGeom>
            <a:gradFill flip="none" rotWithShape="1">
              <a:gsLst>
                <a:gs pos="84000">
                  <a:srgbClr val="00497D"/>
                </a:gs>
                <a:gs pos="0">
                  <a:srgbClr val="5C8BAC"/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89978" tIns="324768" rIns="289978" bIns="324768" numCol="1" spcCol="1270" anchor="ctr" anchorCtr="0">
              <a:noAutofit/>
            </a:bodyPr>
            <a:lstStyle/>
            <a:p>
              <a:pPr algn="ctr" defTabSz="914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任意多边形 128"/>
            <p:cNvSpPr/>
            <p:nvPr/>
          </p:nvSpPr>
          <p:spPr>
            <a:xfrm rot="16200000">
              <a:off x="5887031" y="4221806"/>
              <a:ext cx="1152448" cy="1507111"/>
            </a:xfrm>
            <a:custGeom>
              <a:avLst/>
              <a:gdLst>
                <a:gd name="connsiteX0" fmla="*/ 1152448 w 1152448"/>
                <a:gd name="connsiteY0" fmla="*/ 753557 h 1507111"/>
                <a:gd name="connsiteX1" fmla="*/ 775671 w 1152448"/>
                <a:gd name="connsiteY1" fmla="*/ 1507111 h 1507111"/>
                <a:gd name="connsiteX2" fmla="*/ 376778 w 1152448"/>
                <a:gd name="connsiteY2" fmla="*/ 1507111 h 1507111"/>
                <a:gd name="connsiteX3" fmla="*/ 0 w 1152448"/>
                <a:gd name="connsiteY3" fmla="*/ 753557 h 1507111"/>
                <a:gd name="connsiteX4" fmla="*/ 376778 w 1152448"/>
                <a:gd name="connsiteY4" fmla="*/ 0 h 1507111"/>
                <a:gd name="connsiteX5" fmla="*/ 775671 w 1152448"/>
                <a:gd name="connsiteY5" fmla="*/ 0 h 1507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2448" h="1507111">
                  <a:moveTo>
                    <a:pt x="1152448" y="753557"/>
                  </a:moveTo>
                  <a:lnTo>
                    <a:pt x="775671" y="1507111"/>
                  </a:lnTo>
                  <a:lnTo>
                    <a:pt x="376778" y="1507111"/>
                  </a:lnTo>
                  <a:lnTo>
                    <a:pt x="0" y="753557"/>
                  </a:lnTo>
                  <a:lnTo>
                    <a:pt x="376778" y="0"/>
                  </a:lnTo>
                  <a:lnTo>
                    <a:pt x="775671" y="0"/>
                  </a:lnTo>
                  <a:close/>
                </a:path>
              </a:pathLst>
            </a:custGeom>
            <a:gradFill flip="none" rotWithShape="1">
              <a:gsLst>
                <a:gs pos="81000">
                  <a:srgbClr val="FFFFFF">
                    <a:alpha val="0"/>
                  </a:srgbClr>
                </a:gs>
                <a:gs pos="0">
                  <a:schemeClr val="accent3">
                    <a:lumMod val="5000"/>
                    <a:lumOff val="95000"/>
                    <a:alpha val="70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5986200" y="5110238"/>
              <a:ext cx="95410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</a:t>
              </a:r>
              <a:endParaRPr lang="en-US" altLang="zh-CN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/>
              <a:r>
                <a:rPr lang="zh-CN" altLang="en-US" sz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526781" y="709287"/>
            <a:ext cx="4346173" cy="989401"/>
            <a:chOff x="4491023" y="761796"/>
            <a:chExt cx="4346739" cy="989172"/>
          </a:xfrm>
        </p:grpSpPr>
        <p:sp>
          <p:nvSpPr>
            <p:cNvPr id="93" name="TextBox 73"/>
            <p:cNvSpPr txBox="1"/>
            <p:nvPr/>
          </p:nvSpPr>
          <p:spPr>
            <a:xfrm>
              <a:off x="4491023" y="761796"/>
              <a:ext cx="1941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2000" dirty="0">
                <a:solidFill>
                  <a:srgbClr val="00497D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4506816" y="1258525"/>
              <a:ext cx="4330946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矩形 106"/>
            <p:cNvSpPr/>
            <p:nvPr/>
          </p:nvSpPr>
          <p:spPr bwMode="auto">
            <a:xfrm>
              <a:off x="4506816" y="1051455"/>
              <a:ext cx="19255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100" spc="130" dirty="0">
                  <a:solidFill>
                    <a:srgbClr val="0B5182"/>
                  </a:solidFill>
                </a:rPr>
                <a:t>Click on add the theme</a:t>
              </a:r>
              <a:endParaRPr lang="zh-CN" altLang="en-US" sz="1100" spc="130" dirty="0">
                <a:solidFill>
                  <a:srgbClr val="0B5182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566315" y="1863896"/>
            <a:ext cx="3435532" cy="720877"/>
            <a:chOff x="7567300" y="1863465"/>
            <a:chExt cx="3435979" cy="720710"/>
          </a:xfrm>
        </p:grpSpPr>
        <p:grpSp>
          <p:nvGrpSpPr>
            <p:cNvPr id="7" name="组合 6"/>
            <p:cNvGrpSpPr/>
            <p:nvPr/>
          </p:nvGrpSpPr>
          <p:grpSpPr>
            <a:xfrm>
              <a:off x="7567300" y="1863465"/>
              <a:ext cx="3435979" cy="720710"/>
              <a:chOff x="7567300" y="1863465"/>
              <a:chExt cx="3435979" cy="72071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7579982" y="1863465"/>
                <a:ext cx="1261884" cy="259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ts val="1300"/>
                  </a:lnSpc>
                </a:pP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4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7567300" y="2122510"/>
                <a:ext cx="34359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中国第一家精品</a:t>
                </a:r>
                <a:r>
                  <a:rPr lang="en-US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的设计机构。</a:t>
                </a:r>
                <a:r>
                  <a:rPr lang="zh-CN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</a:t>
                </a:r>
                <a:r>
                  <a:rPr lang="en-US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7662533" y="2068779"/>
              <a:ext cx="3331680" cy="101501"/>
              <a:chOff x="8634474" y="3755203"/>
              <a:chExt cx="3331680" cy="101501"/>
            </a:xfrm>
          </p:grpSpPr>
          <p:cxnSp>
            <p:nvCxnSpPr>
              <p:cNvPr id="123" name="直接连接符 122"/>
              <p:cNvCxnSpPr/>
              <p:nvPr/>
            </p:nvCxnSpPr>
            <p:spPr>
              <a:xfrm flipH="1">
                <a:off x="8634474" y="3796753"/>
                <a:ext cx="325946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矩形 123"/>
              <p:cNvSpPr/>
              <p:nvPr/>
            </p:nvSpPr>
            <p:spPr>
              <a:xfrm>
                <a:off x="11864653" y="3755203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1089289" y="3377987"/>
            <a:ext cx="3435532" cy="720877"/>
            <a:chOff x="1089429" y="3377204"/>
            <a:chExt cx="3435979" cy="720710"/>
          </a:xfrm>
        </p:grpSpPr>
        <p:grpSp>
          <p:nvGrpSpPr>
            <p:cNvPr id="8" name="组合 7"/>
            <p:cNvGrpSpPr/>
            <p:nvPr/>
          </p:nvGrpSpPr>
          <p:grpSpPr>
            <a:xfrm>
              <a:off x="1089429" y="3377204"/>
              <a:ext cx="3435979" cy="720710"/>
              <a:chOff x="1032279" y="3452510"/>
              <a:chExt cx="3435979" cy="720710"/>
            </a:xfrm>
          </p:grpSpPr>
          <p:sp>
            <p:nvSpPr>
              <p:cNvPr id="90" name="矩形 89"/>
              <p:cNvSpPr/>
              <p:nvPr/>
            </p:nvSpPr>
            <p:spPr>
              <a:xfrm>
                <a:off x="3206374" y="3452510"/>
                <a:ext cx="1261884" cy="259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ts val="1300"/>
                  </a:lnSpc>
                </a:pP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4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1032279" y="3711555"/>
                <a:ext cx="34359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400"/>
                <a:r>
                  <a:rPr lang="zh-CN" altLang="en-US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中国第一家精品</a:t>
                </a:r>
                <a:r>
                  <a:rPr lang="en-US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的设计机构。</a:t>
                </a:r>
                <a:r>
                  <a:rPr lang="zh-CN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</a:t>
                </a:r>
                <a:r>
                  <a:rPr lang="en-US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1133257" y="3576788"/>
              <a:ext cx="3267788" cy="101501"/>
              <a:chOff x="7806612" y="2221179"/>
              <a:chExt cx="3267788" cy="101501"/>
            </a:xfrm>
          </p:grpSpPr>
          <p:cxnSp>
            <p:nvCxnSpPr>
              <p:cNvPr id="125" name="直接连接符 124"/>
              <p:cNvCxnSpPr/>
              <p:nvPr/>
            </p:nvCxnSpPr>
            <p:spPr>
              <a:xfrm flipH="1">
                <a:off x="7814933" y="2262729"/>
                <a:ext cx="325946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矩形 125"/>
              <p:cNvSpPr/>
              <p:nvPr/>
            </p:nvSpPr>
            <p:spPr>
              <a:xfrm>
                <a:off x="7806612" y="2221179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7566316" y="4831996"/>
            <a:ext cx="3442437" cy="720877"/>
            <a:chOff x="7567300" y="4830876"/>
            <a:chExt cx="3442885" cy="720710"/>
          </a:xfrm>
        </p:grpSpPr>
        <p:grpSp>
          <p:nvGrpSpPr>
            <p:cNvPr id="86" name="组合 85"/>
            <p:cNvGrpSpPr/>
            <p:nvPr/>
          </p:nvGrpSpPr>
          <p:grpSpPr>
            <a:xfrm>
              <a:off x="7567300" y="4830876"/>
              <a:ext cx="3435979" cy="720710"/>
              <a:chOff x="7567300" y="1863465"/>
              <a:chExt cx="3435979" cy="720710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7579982" y="1863465"/>
                <a:ext cx="1261884" cy="259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lnSpc>
                    <a:spcPts val="1300"/>
                  </a:lnSpc>
                </a:pPr>
                <a:r>
                  <a: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4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7567300" y="2122510"/>
                <a:ext cx="34359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en-US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中国第一家精品</a:t>
                </a:r>
                <a:r>
                  <a:rPr lang="en-US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的设计机构。</a:t>
                </a:r>
                <a:r>
                  <a:rPr lang="zh-CN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</a:t>
                </a:r>
                <a:r>
                  <a:rPr lang="en-US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2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2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7678505" y="5046294"/>
              <a:ext cx="3331680" cy="101501"/>
              <a:chOff x="7814933" y="2221179"/>
              <a:chExt cx="3331680" cy="101501"/>
            </a:xfrm>
          </p:grpSpPr>
          <p:cxnSp>
            <p:nvCxnSpPr>
              <p:cNvPr id="132" name="直接连接符 131"/>
              <p:cNvCxnSpPr/>
              <p:nvPr/>
            </p:nvCxnSpPr>
            <p:spPr>
              <a:xfrm flipH="1">
                <a:off x="7814933" y="2262729"/>
                <a:ext cx="325946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矩形 132"/>
              <p:cNvSpPr/>
              <p:nvPr/>
            </p:nvSpPr>
            <p:spPr>
              <a:xfrm>
                <a:off x="11045112" y="2221179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80485" y="1214712"/>
            <a:ext cx="4686389" cy="4542088"/>
            <a:chOff x="1480676" y="1214429"/>
            <a:chExt cx="4686999" cy="4541037"/>
          </a:xfrm>
        </p:grpSpPr>
        <p:graphicFrame>
          <p:nvGraphicFramePr>
            <p:cNvPr id="133" name="图表 132"/>
            <p:cNvGraphicFramePr/>
            <p:nvPr/>
          </p:nvGraphicFramePr>
          <p:xfrm>
            <a:off x="1480676" y="1214429"/>
            <a:ext cx="4686999" cy="45410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pSp>
          <p:nvGrpSpPr>
            <p:cNvPr id="42" name="组合 41"/>
            <p:cNvGrpSpPr/>
            <p:nvPr/>
          </p:nvGrpSpPr>
          <p:grpSpPr>
            <a:xfrm>
              <a:off x="2048306" y="1709078"/>
              <a:ext cx="3551739" cy="3551739"/>
              <a:chOff x="2048306" y="1389999"/>
              <a:chExt cx="3551739" cy="3551739"/>
            </a:xfrm>
          </p:grpSpPr>
          <p:sp>
            <p:nvSpPr>
              <p:cNvPr id="135" name="椭圆 134"/>
              <p:cNvSpPr/>
              <p:nvPr/>
            </p:nvSpPr>
            <p:spPr>
              <a:xfrm>
                <a:off x="2171644" y="1552648"/>
                <a:ext cx="3276033" cy="330846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100000"/>
                    </a:schemeClr>
                  </a:gs>
                  <a:gs pos="65000">
                    <a:schemeClr val="bg1">
                      <a:alpha val="0"/>
                      <a:lumMod val="100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Oval 961"/>
              <p:cNvSpPr>
                <a:spLocks noChangeArrowheads="1"/>
              </p:cNvSpPr>
              <p:nvPr/>
            </p:nvSpPr>
            <p:spPr bwMode="auto">
              <a:xfrm>
                <a:off x="2048306" y="1389999"/>
                <a:ext cx="3551739" cy="3551739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  <a:round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 fontAlgn="base" latinLnBrk="1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18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36" name="文本框 135"/>
          <p:cNvSpPr txBox="1"/>
          <p:nvPr/>
        </p:nvSpPr>
        <p:spPr>
          <a:xfrm>
            <a:off x="2816403" y="5424722"/>
            <a:ext cx="919978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u="sng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25</a:t>
            </a:r>
            <a:r>
              <a:rPr lang="en-US" altLang="zh-CN" sz="1200" u="sng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%</a:t>
            </a:r>
            <a:endParaRPr lang="zh-CN" altLang="en-US" sz="1200" u="sng" dirty="0">
              <a:solidFill>
                <a:prstClr val="white">
                  <a:lumMod val="50000"/>
                </a:prst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5766723" y="3314312"/>
            <a:ext cx="919978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u="sng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35</a:t>
            </a:r>
            <a:r>
              <a:rPr lang="en-US" altLang="zh-CN" sz="1200" u="sng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%</a:t>
            </a:r>
            <a:endParaRPr lang="zh-CN" altLang="en-US" sz="1200" u="sng" dirty="0">
              <a:solidFill>
                <a:prstClr val="white">
                  <a:lumMod val="50000"/>
                </a:prst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3489997" y="1208155"/>
            <a:ext cx="919978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u="sng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15</a:t>
            </a:r>
            <a:r>
              <a:rPr lang="en-US" altLang="zh-CN" sz="1200" u="sng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%</a:t>
            </a:r>
            <a:endParaRPr lang="zh-CN" altLang="en-US" sz="1200" u="sng" dirty="0">
              <a:solidFill>
                <a:prstClr val="white">
                  <a:lumMod val="50000"/>
                </a:prst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1711372" y="1984845"/>
            <a:ext cx="919978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u="sng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10</a:t>
            </a:r>
            <a:r>
              <a:rPr lang="en-US" altLang="zh-CN" sz="1200" u="sng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%</a:t>
            </a:r>
            <a:endParaRPr lang="zh-CN" altLang="en-US" sz="1200" u="sng" dirty="0">
              <a:solidFill>
                <a:prstClr val="white">
                  <a:lumMod val="50000"/>
                </a:prst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1261537" y="3266214"/>
            <a:ext cx="919978" cy="33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600" u="sng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15</a:t>
            </a:r>
            <a:r>
              <a:rPr lang="en-US" altLang="zh-CN" sz="1200" u="sng" dirty="0">
                <a:solidFill>
                  <a:prstClr val="white">
                    <a:lumMod val="50000"/>
                  </a:prst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%</a:t>
            </a:r>
            <a:endParaRPr lang="zh-CN" altLang="en-US" sz="1200" u="sng" dirty="0">
              <a:solidFill>
                <a:prstClr val="white">
                  <a:lumMod val="50000"/>
                </a:prst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" y="-11663"/>
            <a:ext cx="12190413" cy="420498"/>
            <a:chOff x="0" y="-11662"/>
            <a:chExt cx="12192000" cy="420401"/>
          </a:xfrm>
        </p:grpSpPr>
        <p:grpSp>
          <p:nvGrpSpPr>
            <p:cNvPr id="75" name="组合 74"/>
            <p:cNvGrpSpPr/>
            <p:nvPr/>
          </p:nvGrpSpPr>
          <p:grpSpPr>
            <a:xfrm>
              <a:off x="0" y="-11662"/>
              <a:ext cx="12192000" cy="420401"/>
              <a:chOff x="0" y="-11662"/>
              <a:chExt cx="12192000" cy="420401"/>
            </a:xfrm>
          </p:grpSpPr>
          <p:grpSp>
            <p:nvGrpSpPr>
              <p:cNvPr id="77" name="组合 76"/>
              <p:cNvGrpSpPr/>
              <p:nvPr/>
            </p:nvGrpSpPr>
            <p:grpSpPr>
              <a:xfrm>
                <a:off x="0" y="-11662"/>
                <a:ext cx="12192000" cy="420401"/>
                <a:chOff x="0" y="-11662"/>
                <a:chExt cx="12192000" cy="420401"/>
              </a:xfrm>
            </p:grpSpPr>
            <p:grpSp>
              <p:nvGrpSpPr>
                <p:cNvPr id="79" name="组合 78"/>
                <p:cNvGrpSpPr/>
                <p:nvPr/>
              </p:nvGrpSpPr>
              <p:grpSpPr>
                <a:xfrm>
                  <a:off x="0" y="-11662"/>
                  <a:ext cx="12192000" cy="420401"/>
                  <a:chOff x="0" y="-11662"/>
                  <a:chExt cx="12192000" cy="420401"/>
                </a:xfrm>
              </p:grpSpPr>
              <p:grpSp>
                <p:nvGrpSpPr>
                  <p:cNvPr id="86" name="组合 85"/>
                  <p:cNvGrpSpPr/>
                  <p:nvPr/>
                </p:nvGrpSpPr>
                <p:grpSpPr>
                  <a:xfrm>
                    <a:off x="0" y="-11662"/>
                    <a:ext cx="12192000" cy="420401"/>
                    <a:chOff x="0" y="-11662"/>
                    <a:chExt cx="12192000" cy="420401"/>
                  </a:xfrm>
                </p:grpSpPr>
                <p:grpSp>
                  <p:nvGrpSpPr>
                    <p:cNvPr id="88" name="组合 87"/>
                    <p:cNvGrpSpPr/>
                    <p:nvPr/>
                  </p:nvGrpSpPr>
                  <p:grpSpPr>
                    <a:xfrm>
                      <a:off x="0" y="-11662"/>
                      <a:ext cx="12192000" cy="420401"/>
                      <a:chOff x="0" y="-11662"/>
                      <a:chExt cx="12192000" cy="420401"/>
                    </a:xfrm>
                  </p:grpSpPr>
                  <p:grpSp>
                    <p:nvGrpSpPr>
                      <p:cNvPr id="90" name="组合 89"/>
                      <p:cNvGrpSpPr/>
                      <p:nvPr/>
                    </p:nvGrpSpPr>
                    <p:grpSpPr>
                      <a:xfrm>
                        <a:off x="0" y="-11662"/>
                        <a:ext cx="12192000" cy="420401"/>
                        <a:chOff x="0" y="-11664"/>
                        <a:chExt cx="12192000" cy="420401"/>
                      </a:xfrm>
                    </p:grpSpPr>
                    <p:sp>
                      <p:nvSpPr>
                        <p:cNvPr id="111" name="Rectangle 1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16200000">
                          <a:off x="5893158" y="-5904822"/>
                          <a:ext cx="405683" cy="12192000"/>
                        </a:xfrm>
                        <a:prstGeom prst="rect">
                          <a:avLst/>
                        </a:prstGeom>
                        <a:solidFill>
                          <a:srgbClr val="0070C0"/>
                        </a:solidFill>
                        <a:ln w="12700">
                          <a:noFill/>
                          <a:miter lim="800000"/>
                        </a:ln>
                        <a:effectLst>
                          <a:outerShdw blurRad="88900" dist="6350" dir="5400000" algn="t" rotWithShape="0">
                            <a:prstClr val="black">
                              <a:alpha val="75000"/>
                            </a:prstClr>
                          </a:outerShdw>
                        </a:effectLst>
                      </p:spPr>
                      <p:txBody>
                        <a:bodyPr wrap="none" lIns="115692" tIns="56831" rIns="115692" bIns="56831" anchor="ctr"/>
                        <a:lstStyle/>
                        <a:p>
                          <a:pPr algn="r" defTabSz="1167765" eaLnBrk="0" hangingPunct="0"/>
                          <a:r>
                            <a:rPr lang="en-US" sz="1065" b="1" dirty="0">
                              <a:solidFill>
                                <a:prstClr val="black"/>
                              </a:solidFill>
                              <a:effectLst>
                                <a:outerShdw blurRad="38100" dist="38100" dir="2700000" algn="tl">
                                  <a:srgbClr val="FFFFFF"/>
                                </a:outerShdw>
                              </a:effectLst>
                              <a:latin typeface="Arial Narrow" panose="020B0606020202030204" pitchFamily="-108" charset="0"/>
                            </a:rPr>
                            <a:t>		</a:t>
                          </a:r>
                          <a:endPara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endParaRPr>
                        </a:p>
                      </p:txBody>
                    </p:sp>
                    <p:grpSp>
                      <p:nvGrpSpPr>
                        <p:cNvPr id="112" name="组合 111"/>
                        <p:cNvGrpSpPr/>
                        <p:nvPr/>
                      </p:nvGrpSpPr>
                      <p:grpSpPr>
                        <a:xfrm>
                          <a:off x="8829798" y="-1319"/>
                          <a:ext cx="2078192" cy="400407"/>
                          <a:chOff x="7694172" y="2113461"/>
                          <a:chExt cx="1764361" cy="542109"/>
                        </a:xfrm>
                        <a:effectLst>
                          <a:outerShdw blurRad="88900" dist="6350" dir="5400000" algn="t" rotWithShape="0">
                            <a:prstClr val="black">
                              <a:alpha val="50000"/>
                            </a:prstClr>
                          </a:outerShdw>
                        </a:effectLst>
                      </p:grpSpPr>
                      <p:sp>
                        <p:nvSpPr>
                          <p:cNvPr id="116" name="圆角矩形标注 115"/>
                          <p:cNvSpPr/>
                          <p:nvPr/>
                        </p:nvSpPr>
                        <p:spPr>
                          <a:xfrm>
                            <a:off x="7694172" y="2114967"/>
                            <a:ext cx="1764361" cy="540603"/>
                          </a:xfrm>
                          <a:prstGeom prst="wedgeRoundRectCallout">
                            <a:avLst>
                              <a:gd name="adj1" fmla="val -25764"/>
                              <a:gd name="adj2" fmla="val 89709"/>
                              <a:gd name="adj3" fmla="val 16667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00B0F0"/>
                              </a:gs>
                              <a:gs pos="84000">
                                <a:srgbClr val="0070C0">
                                  <a:alpha val="97000"/>
                                </a:srgb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17" name="任意多边形 116"/>
                          <p:cNvSpPr/>
                          <p:nvPr/>
                        </p:nvSpPr>
                        <p:spPr>
                          <a:xfrm>
                            <a:off x="7699070" y="2113461"/>
                            <a:ext cx="1758962" cy="380584"/>
                          </a:xfrm>
                          <a:custGeom>
                            <a:avLst/>
                            <a:gdLst>
                              <a:gd name="connsiteX0" fmla="*/ 90102 w 1545198"/>
                              <a:gd name="connsiteY0" fmla="*/ 0 h 380584"/>
                              <a:gd name="connsiteX1" fmla="*/ 257533 w 1545198"/>
                              <a:gd name="connsiteY1" fmla="*/ 0 h 380584"/>
                              <a:gd name="connsiteX2" fmla="*/ 643833 w 1545198"/>
                              <a:gd name="connsiteY2" fmla="*/ 0 h 380584"/>
                              <a:gd name="connsiteX3" fmla="*/ 1455096 w 1545198"/>
                              <a:gd name="connsiteY3" fmla="*/ 0 h 380584"/>
                              <a:gd name="connsiteX4" fmla="*/ 1545198 w 1545198"/>
                              <a:gd name="connsiteY4" fmla="*/ 90102 h 380584"/>
                              <a:gd name="connsiteX5" fmla="*/ 1545198 w 1545198"/>
                              <a:gd name="connsiteY5" fmla="*/ 223274 h 380584"/>
                              <a:gd name="connsiteX6" fmla="*/ 1481202 w 1545198"/>
                              <a:gd name="connsiteY6" fmla="*/ 260985 h 380584"/>
                              <a:gd name="connsiteX7" fmla="*/ 777933 w 1545198"/>
                              <a:gd name="connsiteY7" fmla="*/ 380584 h 380584"/>
                              <a:gd name="connsiteX8" fmla="*/ 74664 w 1545198"/>
                              <a:gd name="connsiteY8" fmla="*/ 260985 h 380584"/>
                              <a:gd name="connsiteX9" fmla="*/ 0 w 1545198"/>
                              <a:gd name="connsiteY9" fmla="*/ 216988 h 380584"/>
                              <a:gd name="connsiteX10" fmla="*/ 0 w 1545198"/>
                              <a:gd name="connsiteY10" fmla="*/ 90102 h 380584"/>
                              <a:gd name="connsiteX11" fmla="*/ 90102 w 1545198"/>
                              <a:gd name="connsiteY11" fmla="*/ 0 h 38058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545198" h="380584">
                                <a:moveTo>
                                  <a:pt x="90102" y="0"/>
                                </a:moveTo>
                                <a:lnTo>
                                  <a:pt x="257533" y="0"/>
                                </a:lnTo>
                                <a:lnTo>
                                  <a:pt x="643833" y="0"/>
                                </a:lnTo>
                                <a:lnTo>
                                  <a:pt x="1455096" y="0"/>
                                </a:lnTo>
                                <a:cubicBezTo>
                                  <a:pt x="1504858" y="0"/>
                                  <a:pt x="1545198" y="40340"/>
                                  <a:pt x="1545198" y="90102"/>
                                </a:cubicBezTo>
                                <a:lnTo>
                                  <a:pt x="1545198" y="223274"/>
                                </a:lnTo>
                                <a:lnTo>
                                  <a:pt x="1481202" y="260985"/>
                                </a:lnTo>
                                <a:cubicBezTo>
                                  <a:pt x="1328790" y="333143"/>
                                  <a:pt x="1070683" y="380584"/>
                                  <a:pt x="777933" y="380584"/>
                                </a:cubicBezTo>
                                <a:cubicBezTo>
                                  <a:pt x="485183" y="380584"/>
                                  <a:pt x="227076" y="333143"/>
                                  <a:pt x="74664" y="260985"/>
                                </a:cubicBezTo>
                                <a:lnTo>
                                  <a:pt x="0" y="216988"/>
                                </a:lnTo>
                                <a:lnTo>
                                  <a:pt x="0" y="90102"/>
                                </a:lnTo>
                                <a:cubicBezTo>
                                  <a:pt x="0" y="40340"/>
                                  <a:pt x="40340" y="0"/>
                                  <a:pt x="90102" y="0"/>
                                </a:cubicBezTo>
                                <a:close/>
                              </a:path>
                            </a:pathLst>
                          </a:custGeom>
                          <a:gradFill flip="none" rotWithShape="1">
                            <a:gsLst>
                              <a:gs pos="0">
                                <a:schemeClr val="bg1">
                                  <a:alpha val="0"/>
                                </a:schemeClr>
                              </a:gs>
                              <a:gs pos="100000">
                                <a:schemeClr val="bg1">
                                  <a:alpha val="13000"/>
                                </a:schemeClr>
                              </a:gs>
                            </a:gsLst>
                            <a:lin ang="5400000" scaled="0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113" name="TextBox 73"/>
                        <p:cNvSpPr txBox="1"/>
                        <p:nvPr/>
                      </p:nvSpPr>
                      <p:spPr>
                        <a:xfrm>
                          <a:off x="1186595" y="46134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目录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114" name="TextBox 73"/>
                        <p:cNvSpPr txBox="1"/>
                        <p:nvPr/>
                      </p:nvSpPr>
                      <p:spPr>
                        <a:xfrm>
                          <a:off x="9208836" y="8627"/>
                          <a:ext cx="1351652" cy="4001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20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锐普社区</a:t>
                          </a:r>
                          <a:endParaRPr lang="zh-CN" altLang="en-US" sz="20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115" name="TextBox 73"/>
                        <p:cNvSpPr txBox="1"/>
                        <p:nvPr/>
                      </p:nvSpPr>
                      <p:spPr>
                        <a:xfrm>
                          <a:off x="11389670" y="53077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结束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</p:grpSp>
                  <p:sp>
                    <p:nvSpPr>
                      <p:cNvPr id="91" name="Action Button: Forward or Next 23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2329229" y="66933"/>
                        <a:ext cx="23897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92" name="Action Button: Forward or Next 26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9513196" y="-1317"/>
                        <a:ext cx="25040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grpSp>
                    <p:nvGrpSpPr>
                      <p:cNvPr id="93" name="组合 92"/>
                      <p:cNvGrpSpPr/>
                      <p:nvPr/>
                    </p:nvGrpSpPr>
                    <p:grpSpPr>
                      <a:xfrm>
                        <a:off x="436532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09" name="直接连接符 108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0" name="直接连接符 109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94" name="组合 93"/>
                      <p:cNvGrpSpPr/>
                      <p:nvPr/>
                    </p:nvGrpSpPr>
                    <p:grpSpPr>
                      <a:xfrm>
                        <a:off x="660976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07" name="直接连接符 106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8" name="直接连接符 107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95" name="组合 94"/>
                      <p:cNvGrpSpPr/>
                      <p:nvPr/>
                    </p:nvGrpSpPr>
                    <p:grpSpPr>
                      <a:xfrm>
                        <a:off x="88195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05" name="直接连接符 104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6" name="直接连接符 105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96" name="组合 95"/>
                      <p:cNvGrpSpPr/>
                      <p:nvPr/>
                    </p:nvGrpSpPr>
                    <p:grpSpPr>
                      <a:xfrm>
                        <a:off x="108971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03" name="直接连接符 102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4" name="直接连接符 103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97" name="组合 96"/>
                      <p:cNvGrpSpPr/>
                      <p:nvPr/>
                    </p:nvGrpSpPr>
                    <p:grpSpPr>
                      <a:xfrm>
                        <a:off x="2415348" y="110472"/>
                        <a:ext cx="1969955" cy="225484"/>
                        <a:chOff x="2329229" y="842300"/>
                        <a:chExt cx="1969955" cy="288000"/>
                      </a:xfrm>
                    </p:grpSpPr>
                    <p:cxnSp>
                      <p:nvCxnSpPr>
                        <p:cNvPr id="101" name="直接连接符 100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2" name="直接连接符 101"/>
                        <p:cNvCxnSpPr/>
                        <p:nvPr/>
                      </p:nvCxnSpPr>
                      <p:spPr>
                        <a:xfrm>
                          <a:off x="4299184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98" name="组合 97"/>
                      <p:cNvGrpSpPr/>
                      <p:nvPr/>
                    </p:nvGrpSpPr>
                    <p:grpSpPr>
                      <a:xfrm>
                        <a:off x="581748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99" name="直接连接符 98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0" name="直接连接符 99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89" name="直接连接符 88"/>
                    <p:cNvCxnSpPr/>
                    <p:nvPr/>
                  </p:nvCxnSpPr>
                  <p:spPr>
                    <a:xfrm>
                      <a:off x="2425590" y="110472"/>
                      <a:ext cx="0" cy="22548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87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2"/>
                  <a:srcRect/>
                  <a:stretch>
                    <a:fillRect/>
                  </a:stretch>
                </p:blipFill>
                <p:spPr bwMode="auto">
                  <a:xfrm>
                    <a:off x="131035" y="82928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80" name="TextBox 73"/>
                <p:cNvSpPr txBox="1"/>
                <p:nvPr/>
              </p:nvSpPr>
              <p:spPr>
                <a:xfrm>
                  <a:off x="2934392" y="48959"/>
                  <a:ext cx="10470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锐普概况</a:t>
                  </a:r>
                  <a:endPara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sp>
            <p:nvSpPr>
              <p:cNvPr id="78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76" name="TextBox 73"/>
            <p:cNvSpPr txBox="1"/>
            <p:nvPr/>
          </p:nvSpPr>
          <p:spPr>
            <a:xfrm>
              <a:off x="7193064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锐普地图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7770008" y="709289"/>
            <a:ext cx="3944160" cy="821965"/>
            <a:chOff x="4724793" y="761796"/>
            <a:chExt cx="3944673" cy="821775"/>
          </a:xfrm>
        </p:grpSpPr>
        <p:sp>
          <p:nvSpPr>
            <p:cNvPr id="82" name="TextBox 73"/>
            <p:cNvSpPr txBox="1"/>
            <p:nvPr/>
          </p:nvSpPr>
          <p:spPr>
            <a:xfrm>
              <a:off x="6639137" y="761796"/>
              <a:ext cx="1941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2000" dirty="0">
                <a:solidFill>
                  <a:srgbClr val="00497D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4724793" y="1291183"/>
              <a:ext cx="3944673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400"/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的设计机构。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矩形 83"/>
            <p:cNvSpPr/>
            <p:nvPr/>
          </p:nvSpPr>
          <p:spPr bwMode="auto">
            <a:xfrm>
              <a:off x="6654930" y="1051455"/>
              <a:ext cx="19255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100" spc="130" dirty="0">
                  <a:solidFill>
                    <a:srgbClr val="0B5182"/>
                  </a:solidFill>
                </a:rPr>
                <a:t>Click on add the theme</a:t>
              </a:r>
              <a:endParaRPr lang="zh-CN" altLang="en-US" sz="1100" spc="130" dirty="0">
                <a:solidFill>
                  <a:srgbClr val="0B5182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671776" y="4841468"/>
            <a:ext cx="4786895" cy="558569"/>
            <a:chOff x="6672645" y="4840346"/>
            <a:chExt cx="4787518" cy="558440"/>
          </a:xfrm>
        </p:grpSpPr>
        <p:grpSp>
          <p:nvGrpSpPr>
            <p:cNvPr id="7" name="组合 6"/>
            <p:cNvGrpSpPr/>
            <p:nvPr/>
          </p:nvGrpSpPr>
          <p:grpSpPr>
            <a:xfrm>
              <a:off x="6672645" y="4840346"/>
              <a:ext cx="4787518" cy="558440"/>
              <a:chOff x="6672645" y="5038200"/>
              <a:chExt cx="4787518" cy="558440"/>
            </a:xfrm>
          </p:grpSpPr>
          <p:grpSp>
            <p:nvGrpSpPr>
              <p:cNvPr id="162" name="组合 161"/>
              <p:cNvGrpSpPr/>
              <p:nvPr/>
            </p:nvGrpSpPr>
            <p:grpSpPr>
              <a:xfrm>
                <a:off x="6672645" y="5038200"/>
                <a:ext cx="1933405" cy="338554"/>
                <a:chOff x="2626075" y="2101713"/>
                <a:chExt cx="1933405" cy="338554"/>
              </a:xfrm>
            </p:grpSpPr>
            <p:sp>
              <p:nvSpPr>
                <p:cNvPr id="165" name="椭圆 164"/>
                <p:cNvSpPr/>
                <p:nvPr/>
              </p:nvSpPr>
              <p:spPr>
                <a:xfrm>
                  <a:off x="2626075" y="2153368"/>
                  <a:ext cx="235245" cy="235245"/>
                </a:xfrm>
                <a:prstGeom prst="ellipse">
                  <a:avLst/>
                </a:prstGeom>
                <a:solidFill>
                  <a:srgbClr val="65ADE0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4" name="矩形 163"/>
                <p:cNvSpPr/>
                <p:nvPr/>
              </p:nvSpPr>
              <p:spPr>
                <a:xfrm>
                  <a:off x="3383516" y="2101713"/>
                  <a:ext cx="1175964" cy="338554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>
                  <a:spAutoFit/>
                </a:bodyPr>
                <a:lstStyle/>
                <a:p>
                  <a:pPr algn="ctr" defTabSz="914400"/>
                  <a:r>
                    <a:rPr lang="en-US" altLang="zh-CN" sz="14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5  </a:t>
                  </a:r>
                  <a:r>
                    <a:rPr lang="zh-CN" altLang="en-US" sz="14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修改完善</a:t>
                  </a:r>
                  <a:endPara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1" name="矩形 120"/>
              <p:cNvSpPr/>
              <p:nvPr/>
            </p:nvSpPr>
            <p:spPr>
              <a:xfrm>
                <a:off x="7471421" y="5335030"/>
                <a:ext cx="39887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</a:t>
                </a:r>
                <a:r>
                  <a:rPr lang="en-US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1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7543970" y="5077639"/>
              <a:ext cx="3287230" cy="101501"/>
              <a:chOff x="7678505" y="5046294"/>
              <a:chExt cx="3287230" cy="101501"/>
            </a:xfrm>
          </p:grpSpPr>
          <p:cxnSp>
            <p:nvCxnSpPr>
              <p:cNvPr id="167" name="直接连接符 166"/>
              <p:cNvCxnSpPr/>
              <p:nvPr/>
            </p:nvCxnSpPr>
            <p:spPr>
              <a:xfrm flipH="1">
                <a:off x="7678505" y="5087844"/>
                <a:ext cx="325946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矩形 167"/>
              <p:cNvSpPr/>
              <p:nvPr/>
            </p:nvSpPr>
            <p:spPr>
              <a:xfrm>
                <a:off x="10864234" y="5046294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6671776" y="4103722"/>
            <a:ext cx="4786895" cy="548637"/>
            <a:chOff x="6672645" y="4102772"/>
            <a:chExt cx="4787518" cy="548510"/>
          </a:xfrm>
        </p:grpSpPr>
        <p:grpSp>
          <p:nvGrpSpPr>
            <p:cNvPr id="6" name="组合 5"/>
            <p:cNvGrpSpPr/>
            <p:nvPr/>
          </p:nvGrpSpPr>
          <p:grpSpPr>
            <a:xfrm>
              <a:off x="6672645" y="4102772"/>
              <a:ext cx="4787518" cy="548510"/>
              <a:chOff x="6672645" y="4204051"/>
              <a:chExt cx="4787518" cy="548510"/>
            </a:xfrm>
          </p:grpSpPr>
          <p:grpSp>
            <p:nvGrpSpPr>
              <p:cNvPr id="157" name="组合 156"/>
              <p:cNvGrpSpPr/>
              <p:nvPr/>
            </p:nvGrpSpPr>
            <p:grpSpPr>
              <a:xfrm>
                <a:off x="6672645" y="4204051"/>
                <a:ext cx="1933405" cy="338554"/>
                <a:chOff x="2626075" y="2101713"/>
                <a:chExt cx="1933405" cy="338554"/>
              </a:xfrm>
            </p:grpSpPr>
            <p:sp>
              <p:nvSpPr>
                <p:cNvPr id="160" name="椭圆 159"/>
                <p:cNvSpPr/>
                <p:nvPr/>
              </p:nvSpPr>
              <p:spPr>
                <a:xfrm>
                  <a:off x="2626075" y="2153368"/>
                  <a:ext cx="235245" cy="235245"/>
                </a:xfrm>
                <a:prstGeom prst="ellipse">
                  <a:avLst/>
                </a:prstGeom>
                <a:solidFill>
                  <a:srgbClr val="389AE0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" name="矩形 158"/>
                <p:cNvSpPr/>
                <p:nvPr/>
              </p:nvSpPr>
              <p:spPr>
                <a:xfrm>
                  <a:off x="3383516" y="2101713"/>
                  <a:ext cx="1175964" cy="338554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>
                  <a:spAutoFit/>
                </a:bodyPr>
                <a:lstStyle/>
                <a:p>
                  <a:pPr algn="ctr" defTabSz="914400"/>
                  <a:r>
                    <a:rPr lang="en-US" altLang="zh-CN" sz="14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4  </a:t>
                  </a:r>
                  <a:r>
                    <a:rPr lang="zh-CN" altLang="en-US" sz="14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内页制作</a:t>
                  </a:r>
                  <a:endPara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0" name="矩形 119"/>
              <p:cNvSpPr/>
              <p:nvPr/>
            </p:nvSpPr>
            <p:spPr>
              <a:xfrm>
                <a:off x="7471421" y="4490951"/>
                <a:ext cx="39887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</a:t>
                </a:r>
                <a:r>
                  <a:rPr lang="en-US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1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7539695" y="4376318"/>
              <a:ext cx="3287230" cy="101501"/>
              <a:chOff x="7539695" y="5230039"/>
              <a:chExt cx="3287230" cy="101501"/>
            </a:xfrm>
          </p:grpSpPr>
          <p:cxnSp>
            <p:nvCxnSpPr>
              <p:cNvPr id="175" name="直接连接符 174"/>
              <p:cNvCxnSpPr/>
              <p:nvPr/>
            </p:nvCxnSpPr>
            <p:spPr>
              <a:xfrm flipH="1">
                <a:off x="7539695" y="5271589"/>
                <a:ext cx="325946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矩形 175"/>
              <p:cNvSpPr/>
              <p:nvPr/>
            </p:nvSpPr>
            <p:spPr>
              <a:xfrm>
                <a:off x="10725424" y="5230039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6671776" y="3370402"/>
            <a:ext cx="4786895" cy="544215"/>
            <a:chOff x="6672645" y="3369620"/>
            <a:chExt cx="4787518" cy="544089"/>
          </a:xfrm>
        </p:grpSpPr>
        <p:grpSp>
          <p:nvGrpSpPr>
            <p:cNvPr id="5" name="组合 4"/>
            <p:cNvGrpSpPr/>
            <p:nvPr/>
          </p:nvGrpSpPr>
          <p:grpSpPr>
            <a:xfrm>
              <a:off x="6672645" y="3369620"/>
              <a:ext cx="4787518" cy="544089"/>
              <a:chOff x="6672645" y="3369901"/>
              <a:chExt cx="4787518" cy="544089"/>
            </a:xfrm>
          </p:grpSpPr>
          <p:grpSp>
            <p:nvGrpSpPr>
              <p:cNvPr id="152" name="组合 151"/>
              <p:cNvGrpSpPr/>
              <p:nvPr/>
            </p:nvGrpSpPr>
            <p:grpSpPr>
              <a:xfrm>
                <a:off x="6672645" y="3369901"/>
                <a:ext cx="1933405" cy="338554"/>
                <a:chOff x="2626075" y="2101713"/>
                <a:chExt cx="1933405" cy="338554"/>
              </a:xfrm>
            </p:grpSpPr>
            <p:sp>
              <p:nvSpPr>
                <p:cNvPr id="155" name="椭圆 154"/>
                <p:cNvSpPr/>
                <p:nvPr/>
              </p:nvSpPr>
              <p:spPr>
                <a:xfrm>
                  <a:off x="2626075" y="2153368"/>
                  <a:ext cx="235245" cy="235245"/>
                </a:xfrm>
                <a:prstGeom prst="ellipse">
                  <a:avLst/>
                </a:prstGeom>
                <a:solidFill>
                  <a:srgbClr val="00497D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" name="矩形 153"/>
                <p:cNvSpPr/>
                <p:nvPr/>
              </p:nvSpPr>
              <p:spPr>
                <a:xfrm>
                  <a:off x="3383516" y="2101713"/>
                  <a:ext cx="1175964" cy="338554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>
                  <a:spAutoFit/>
                </a:bodyPr>
                <a:lstStyle/>
                <a:p>
                  <a:pPr algn="ctr" defTabSz="914400"/>
                  <a:r>
                    <a:rPr lang="en-US" altLang="zh-CN" sz="14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3  </a:t>
                  </a:r>
                  <a:r>
                    <a:rPr lang="zh-CN" altLang="en-US" sz="14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版式设计</a:t>
                  </a:r>
                  <a:endPara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9" name="矩形 118"/>
              <p:cNvSpPr/>
              <p:nvPr/>
            </p:nvSpPr>
            <p:spPr>
              <a:xfrm>
                <a:off x="7471421" y="3652380"/>
                <a:ext cx="39887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</a:t>
                </a:r>
                <a:r>
                  <a:rPr lang="en-US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1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7" name="组合 176"/>
            <p:cNvGrpSpPr/>
            <p:nvPr/>
          </p:nvGrpSpPr>
          <p:grpSpPr>
            <a:xfrm>
              <a:off x="7539695" y="3622468"/>
              <a:ext cx="3287230" cy="101501"/>
              <a:chOff x="7539695" y="5230039"/>
              <a:chExt cx="3287230" cy="101501"/>
            </a:xfrm>
          </p:grpSpPr>
          <p:cxnSp>
            <p:nvCxnSpPr>
              <p:cNvPr id="178" name="直接连接符 177"/>
              <p:cNvCxnSpPr/>
              <p:nvPr/>
            </p:nvCxnSpPr>
            <p:spPr>
              <a:xfrm flipH="1">
                <a:off x="7539695" y="5271589"/>
                <a:ext cx="325946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矩形 178"/>
              <p:cNvSpPr/>
              <p:nvPr/>
            </p:nvSpPr>
            <p:spPr>
              <a:xfrm>
                <a:off x="10725424" y="5230039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6655904" y="2628139"/>
            <a:ext cx="4802767" cy="553154"/>
            <a:chOff x="6656771" y="2627531"/>
            <a:chExt cx="4803392" cy="553026"/>
          </a:xfrm>
        </p:grpSpPr>
        <p:grpSp>
          <p:nvGrpSpPr>
            <p:cNvPr id="4" name="组合 3"/>
            <p:cNvGrpSpPr/>
            <p:nvPr/>
          </p:nvGrpSpPr>
          <p:grpSpPr>
            <a:xfrm>
              <a:off x="6656771" y="2627531"/>
              <a:ext cx="4803392" cy="553026"/>
              <a:chOff x="6656771" y="2535751"/>
              <a:chExt cx="4803392" cy="553026"/>
            </a:xfrm>
          </p:grpSpPr>
          <p:grpSp>
            <p:nvGrpSpPr>
              <p:cNvPr id="147" name="组合 146"/>
              <p:cNvGrpSpPr/>
              <p:nvPr/>
            </p:nvGrpSpPr>
            <p:grpSpPr>
              <a:xfrm>
                <a:off x="6656771" y="2535751"/>
                <a:ext cx="1949279" cy="338554"/>
                <a:chOff x="2610201" y="2101713"/>
                <a:chExt cx="1949279" cy="338554"/>
              </a:xfrm>
            </p:grpSpPr>
            <p:grpSp>
              <p:nvGrpSpPr>
                <p:cNvPr id="148" name="组合 147"/>
                <p:cNvGrpSpPr/>
                <p:nvPr/>
              </p:nvGrpSpPr>
              <p:grpSpPr>
                <a:xfrm>
                  <a:off x="2610201" y="2147880"/>
                  <a:ext cx="251119" cy="246221"/>
                  <a:chOff x="2610201" y="2063957"/>
                  <a:chExt cx="251119" cy="246221"/>
                </a:xfrm>
              </p:grpSpPr>
              <p:sp>
                <p:nvSpPr>
                  <p:cNvPr id="150" name="椭圆 149"/>
                  <p:cNvSpPr/>
                  <p:nvPr/>
                </p:nvSpPr>
                <p:spPr>
                  <a:xfrm>
                    <a:off x="2626075" y="2069445"/>
                    <a:ext cx="235245" cy="235245"/>
                  </a:xfrm>
                  <a:prstGeom prst="ellipse">
                    <a:avLst/>
                  </a:prstGeom>
                  <a:solidFill>
                    <a:srgbClr val="24639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1" name="文本框 150"/>
                  <p:cNvSpPr txBox="1"/>
                  <p:nvPr/>
                </p:nvSpPr>
                <p:spPr>
                  <a:xfrm>
                    <a:off x="2610201" y="2063957"/>
                    <a:ext cx="1847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/>
                    <a:endParaRPr lang="en-US" altLang="zh-CN" sz="1000" dirty="0">
                      <a:solidFill>
                        <a:prstClr val="white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endParaRPr>
                  </a:p>
                </p:txBody>
              </p:sp>
            </p:grpSp>
            <p:sp>
              <p:nvSpPr>
                <p:cNvPr id="149" name="矩形 148"/>
                <p:cNvSpPr/>
                <p:nvPr/>
              </p:nvSpPr>
              <p:spPr>
                <a:xfrm>
                  <a:off x="3383517" y="2101713"/>
                  <a:ext cx="1175963" cy="338554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>
                  <a:spAutoFit/>
                </a:bodyPr>
                <a:lstStyle/>
                <a:p>
                  <a:pPr algn="ctr" defTabSz="914400"/>
                  <a:r>
                    <a:rPr lang="en-US" altLang="zh-CN" sz="14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2  </a:t>
                  </a:r>
                  <a:r>
                    <a:rPr lang="zh-CN" altLang="en-US" sz="14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内容策划</a:t>
                  </a:r>
                  <a:endPara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8" name="矩形 117"/>
              <p:cNvSpPr/>
              <p:nvPr/>
            </p:nvSpPr>
            <p:spPr>
              <a:xfrm>
                <a:off x="7471421" y="2827167"/>
                <a:ext cx="39887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</a:t>
                </a:r>
                <a:r>
                  <a:rPr lang="en-US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1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0" name="组合 179"/>
            <p:cNvGrpSpPr/>
            <p:nvPr/>
          </p:nvGrpSpPr>
          <p:grpSpPr>
            <a:xfrm>
              <a:off x="7539695" y="2886243"/>
              <a:ext cx="3287230" cy="101501"/>
              <a:chOff x="7539695" y="5230039"/>
              <a:chExt cx="3287230" cy="101501"/>
            </a:xfrm>
          </p:grpSpPr>
          <p:cxnSp>
            <p:nvCxnSpPr>
              <p:cNvPr id="181" name="直接连接符 180"/>
              <p:cNvCxnSpPr/>
              <p:nvPr/>
            </p:nvCxnSpPr>
            <p:spPr>
              <a:xfrm flipH="1">
                <a:off x="7539695" y="5271589"/>
                <a:ext cx="325946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矩形 181"/>
              <p:cNvSpPr/>
              <p:nvPr/>
            </p:nvSpPr>
            <p:spPr>
              <a:xfrm>
                <a:off x="10725424" y="5230039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6608908" y="1877583"/>
            <a:ext cx="4849763" cy="561450"/>
            <a:chOff x="6609769" y="1877148"/>
            <a:chExt cx="4850394" cy="561320"/>
          </a:xfrm>
        </p:grpSpPr>
        <p:grpSp>
          <p:nvGrpSpPr>
            <p:cNvPr id="3" name="组合 2"/>
            <p:cNvGrpSpPr/>
            <p:nvPr/>
          </p:nvGrpSpPr>
          <p:grpSpPr>
            <a:xfrm>
              <a:off x="6609769" y="1877148"/>
              <a:ext cx="4850394" cy="561320"/>
              <a:chOff x="6609769" y="1701601"/>
              <a:chExt cx="4850394" cy="561320"/>
            </a:xfrm>
          </p:grpSpPr>
          <p:grpSp>
            <p:nvGrpSpPr>
              <p:cNvPr id="142" name="组合 141"/>
              <p:cNvGrpSpPr/>
              <p:nvPr/>
            </p:nvGrpSpPr>
            <p:grpSpPr>
              <a:xfrm>
                <a:off x="6609769" y="1701601"/>
                <a:ext cx="1996280" cy="338554"/>
                <a:chOff x="2563199" y="2101713"/>
                <a:chExt cx="1996280" cy="338554"/>
              </a:xfrm>
            </p:grpSpPr>
            <p:grpSp>
              <p:nvGrpSpPr>
                <p:cNvPr id="143" name="组合 142"/>
                <p:cNvGrpSpPr/>
                <p:nvPr/>
              </p:nvGrpSpPr>
              <p:grpSpPr>
                <a:xfrm>
                  <a:off x="2563199" y="2147880"/>
                  <a:ext cx="298121" cy="246221"/>
                  <a:chOff x="2563199" y="2063957"/>
                  <a:chExt cx="298121" cy="246221"/>
                </a:xfrm>
              </p:grpSpPr>
              <p:sp>
                <p:nvSpPr>
                  <p:cNvPr id="145" name="椭圆 144"/>
                  <p:cNvSpPr/>
                  <p:nvPr/>
                </p:nvSpPr>
                <p:spPr>
                  <a:xfrm>
                    <a:off x="2626075" y="2069445"/>
                    <a:ext cx="235245" cy="235245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6" name="文本框 145"/>
                  <p:cNvSpPr txBox="1"/>
                  <p:nvPr/>
                </p:nvSpPr>
                <p:spPr>
                  <a:xfrm>
                    <a:off x="2563199" y="2063957"/>
                    <a:ext cx="184731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14400"/>
                    <a:endParaRPr lang="en-US" altLang="zh-CN" sz="1000" dirty="0">
                      <a:solidFill>
                        <a:prstClr val="white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endParaRPr>
                  </a:p>
                </p:txBody>
              </p:sp>
            </p:grpSp>
            <p:sp>
              <p:nvSpPr>
                <p:cNvPr id="144" name="矩形 143"/>
                <p:cNvSpPr/>
                <p:nvPr/>
              </p:nvSpPr>
              <p:spPr>
                <a:xfrm>
                  <a:off x="3383516" y="2101713"/>
                  <a:ext cx="1175963" cy="338554"/>
                </a:xfrm>
                <a:prstGeom prst="rect">
                  <a:avLst/>
                </a:prstGeom>
                <a:noFill/>
              </p:spPr>
              <p:txBody>
                <a:bodyPr wrap="none" lIns="121920" tIns="60960" rIns="121920" bIns="60960">
                  <a:spAutoFit/>
                </a:bodyPr>
                <a:lstStyle/>
                <a:p>
                  <a:pPr algn="ctr" defTabSz="914400"/>
                  <a:r>
                    <a:rPr lang="en-US" altLang="zh-CN" sz="14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1  </a:t>
                  </a:r>
                  <a:r>
                    <a:rPr lang="zh-CN" altLang="en-US" sz="14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项目沟通</a:t>
                  </a:r>
                  <a:endParaRPr lang="zh-CN" altLang="en-US" sz="14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5" name="矩形 84"/>
              <p:cNvSpPr/>
              <p:nvPr/>
            </p:nvSpPr>
            <p:spPr>
              <a:xfrm>
                <a:off x="7471421" y="2001311"/>
                <a:ext cx="398874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</a:t>
                </a:r>
                <a:r>
                  <a:rPr lang="en-US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1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1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3" name="组合 182"/>
            <p:cNvGrpSpPr/>
            <p:nvPr/>
          </p:nvGrpSpPr>
          <p:grpSpPr>
            <a:xfrm>
              <a:off x="7539695" y="2139539"/>
              <a:ext cx="3287230" cy="101501"/>
              <a:chOff x="7539695" y="5230039"/>
              <a:chExt cx="3287230" cy="101501"/>
            </a:xfrm>
          </p:grpSpPr>
          <p:cxnSp>
            <p:nvCxnSpPr>
              <p:cNvPr id="184" name="直接连接符 183"/>
              <p:cNvCxnSpPr/>
              <p:nvPr/>
            </p:nvCxnSpPr>
            <p:spPr>
              <a:xfrm flipH="1">
                <a:off x="7539695" y="5271589"/>
                <a:ext cx="3259467" cy="0"/>
              </a:xfrm>
              <a:prstGeom prst="line">
                <a:avLst/>
              </a:prstGeom>
              <a:ln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矩形 184"/>
              <p:cNvSpPr/>
              <p:nvPr/>
            </p:nvSpPr>
            <p:spPr>
              <a:xfrm>
                <a:off x="10725424" y="5230039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  <p:bldP spid="138" grpId="0"/>
      <p:bldP spid="139" grpId="0"/>
      <p:bldP spid="1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80"/>
          <p:cNvSpPr>
            <a:spLocks noChangeAspect="1" noChangeArrowheads="1" noTextEdit="1"/>
          </p:cNvSpPr>
          <p:nvPr/>
        </p:nvSpPr>
        <p:spPr bwMode="auto">
          <a:xfrm>
            <a:off x="4123781" y="1673575"/>
            <a:ext cx="3945996" cy="396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20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638771" y="3012200"/>
            <a:ext cx="1231722" cy="1232164"/>
            <a:chOff x="4236255" y="3011501"/>
            <a:chExt cx="1231882" cy="1231879"/>
          </a:xfrm>
        </p:grpSpPr>
        <p:grpSp>
          <p:nvGrpSpPr>
            <p:cNvPr id="2" name="组合 1"/>
            <p:cNvGrpSpPr/>
            <p:nvPr/>
          </p:nvGrpSpPr>
          <p:grpSpPr>
            <a:xfrm>
              <a:off x="4236255" y="3011501"/>
              <a:ext cx="1231882" cy="1231879"/>
              <a:chOff x="4236255" y="3011501"/>
              <a:chExt cx="1231882" cy="1231879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4236255" y="3011501"/>
                <a:ext cx="1231882" cy="1231879"/>
              </a:xfrm>
              <a:prstGeom prst="ellipse">
                <a:avLst/>
              </a:pr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任意多边形 132"/>
              <p:cNvSpPr/>
              <p:nvPr/>
            </p:nvSpPr>
            <p:spPr>
              <a:xfrm>
                <a:off x="4275453" y="3011724"/>
                <a:ext cx="1152324" cy="678364"/>
              </a:xfrm>
              <a:custGeom>
                <a:avLst/>
                <a:gdLst>
                  <a:gd name="connsiteX0" fmla="*/ 576162 w 1152324"/>
                  <a:gd name="connsiteY0" fmla="*/ 0 h 807944"/>
                  <a:gd name="connsiteX1" fmla="*/ 1143700 w 1152324"/>
                  <a:gd name="connsiteY1" fmla="*/ 376189 h 807944"/>
                  <a:gd name="connsiteX2" fmla="*/ 1152324 w 1152324"/>
                  <a:gd name="connsiteY2" fmla="*/ 403972 h 807944"/>
                  <a:gd name="connsiteX3" fmla="*/ 1143700 w 1152324"/>
                  <a:gd name="connsiteY3" fmla="*/ 431756 h 807944"/>
                  <a:gd name="connsiteX4" fmla="*/ 576162 w 1152324"/>
                  <a:gd name="connsiteY4" fmla="*/ 807944 h 807944"/>
                  <a:gd name="connsiteX5" fmla="*/ 8625 w 1152324"/>
                  <a:gd name="connsiteY5" fmla="*/ 431756 h 807944"/>
                  <a:gd name="connsiteX6" fmla="*/ 0 w 1152324"/>
                  <a:gd name="connsiteY6" fmla="*/ 403972 h 807944"/>
                  <a:gd name="connsiteX7" fmla="*/ 8625 w 1152324"/>
                  <a:gd name="connsiteY7" fmla="*/ 376189 h 807944"/>
                  <a:gd name="connsiteX8" fmla="*/ 576162 w 1152324"/>
                  <a:gd name="connsiteY8" fmla="*/ 0 h 807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2324" h="807944">
                    <a:moveTo>
                      <a:pt x="576162" y="0"/>
                    </a:moveTo>
                    <a:cubicBezTo>
                      <a:pt x="831294" y="0"/>
                      <a:pt x="1050195" y="155119"/>
                      <a:pt x="1143700" y="376189"/>
                    </a:cubicBezTo>
                    <a:lnTo>
                      <a:pt x="1152324" y="403972"/>
                    </a:lnTo>
                    <a:lnTo>
                      <a:pt x="1143700" y="431756"/>
                    </a:lnTo>
                    <a:cubicBezTo>
                      <a:pt x="1050195" y="652826"/>
                      <a:pt x="831294" y="807944"/>
                      <a:pt x="576162" y="807944"/>
                    </a:cubicBezTo>
                    <a:cubicBezTo>
                      <a:pt x="321031" y="807944"/>
                      <a:pt x="102130" y="652826"/>
                      <a:pt x="8625" y="431756"/>
                    </a:cubicBezTo>
                    <a:lnTo>
                      <a:pt x="0" y="403972"/>
                    </a:lnTo>
                    <a:lnTo>
                      <a:pt x="8625" y="376189"/>
                    </a:lnTo>
                    <a:cubicBezTo>
                      <a:pt x="102130" y="155119"/>
                      <a:pt x="321031" y="0"/>
                      <a:pt x="57616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300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TextBox 101"/>
            <p:cNvSpPr txBox="1"/>
            <p:nvPr/>
          </p:nvSpPr>
          <p:spPr>
            <a:xfrm>
              <a:off x="4320751" y="3248875"/>
              <a:ext cx="1120039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20000"/>
                </a:lnSpc>
                <a:buClr>
                  <a:srgbClr val="1D567D"/>
                </a:buClr>
                <a:buSzPct val="80000"/>
              </a:pPr>
              <a:r>
                <a:rPr lang="zh-CN" altLang="en-US" sz="1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五大部门</a:t>
              </a:r>
              <a:endParaRPr lang="en-US" altLang="zh-CN" sz="1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143333" y="1739705"/>
            <a:ext cx="2630921" cy="1945703"/>
            <a:chOff x="5144001" y="1739301"/>
            <a:chExt cx="2631264" cy="1945253"/>
          </a:xfrm>
        </p:grpSpPr>
        <p:sp>
          <p:nvSpPr>
            <p:cNvPr id="43" name="Freeform 82"/>
            <p:cNvSpPr/>
            <p:nvPr/>
          </p:nvSpPr>
          <p:spPr bwMode="auto">
            <a:xfrm>
              <a:off x="5144001" y="1739301"/>
              <a:ext cx="2631264" cy="1945253"/>
            </a:xfrm>
            <a:custGeom>
              <a:avLst/>
              <a:gdLst>
                <a:gd name="T0" fmla="*/ 872 w 1432"/>
                <a:gd name="T1" fmla="*/ 83 h 1059"/>
                <a:gd name="T2" fmla="*/ 1363 w 1432"/>
                <a:gd name="T3" fmla="*/ 274 h 1059"/>
                <a:gd name="T4" fmla="*/ 1257 w 1432"/>
                <a:gd name="T5" fmla="*/ 713 h 1059"/>
                <a:gd name="T6" fmla="*/ 1172 w 1432"/>
                <a:gd name="T7" fmla="*/ 765 h 1059"/>
                <a:gd name="T8" fmla="*/ 376 w 1432"/>
                <a:gd name="T9" fmla="*/ 598 h 1059"/>
                <a:gd name="T10" fmla="*/ 256 w 1432"/>
                <a:gd name="T11" fmla="*/ 1045 h 1059"/>
                <a:gd name="T12" fmla="*/ 216 w 1432"/>
                <a:gd name="T13" fmla="*/ 1043 h 1059"/>
                <a:gd name="T14" fmla="*/ 643 w 1432"/>
                <a:gd name="T15" fmla="*/ 335 h 1059"/>
                <a:gd name="T16" fmla="*/ 674 w 1432"/>
                <a:gd name="T17" fmla="*/ 289 h 1059"/>
                <a:gd name="T18" fmla="*/ 872 w 1432"/>
                <a:gd name="T19" fmla="*/ 83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2" h="1059">
                  <a:moveTo>
                    <a:pt x="872" y="83"/>
                  </a:moveTo>
                  <a:cubicBezTo>
                    <a:pt x="1060" y="0"/>
                    <a:pt x="1280" y="86"/>
                    <a:pt x="1363" y="274"/>
                  </a:cubicBezTo>
                  <a:cubicBezTo>
                    <a:pt x="1432" y="431"/>
                    <a:pt x="1384" y="610"/>
                    <a:pt x="1257" y="713"/>
                  </a:cubicBezTo>
                  <a:cubicBezTo>
                    <a:pt x="1232" y="734"/>
                    <a:pt x="1203" y="751"/>
                    <a:pt x="1172" y="765"/>
                  </a:cubicBezTo>
                  <a:cubicBezTo>
                    <a:pt x="994" y="518"/>
                    <a:pt x="628" y="362"/>
                    <a:pt x="376" y="598"/>
                  </a:cubicBezTo>
                  <a:cubicBezTo>
                    <a:pt x="252" y="710"/>
                    <a:pt x="212" y="881"/>
                    <a:pt x="256" y="1045"/>
                  </a:cubicBezTo>
                  <a:cubicBezTo>
                    <a:pt x="251" y="1057"/>
                    <a:pt x="223" y="1059"/>
                    <a:pt x="216" y="1043"/>
                  </a:cubicBezTo>
                  <a:cubicBezTo>
                    <a:pt x="0" y="706"/>
                    <a:pt x="342" y="411"/>
                    <a:pt x="643" y="335"/>
                  </a:cubicBezTo>
                  <a:cubicBezTo>
                    <a:pt x="660" y="319"/>
                    <a:pt x="666" y="304"/>
                    <a:pt x="674" y="289"/>
                  </a:cubicBezTo>
                  <a:cubicBezTo>
                    <a:pt x="709" y="200"/>
                    <a:pt x="777" y="125"/>
                    <a:pt x="872" y="8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/>
                </a:gs>
                <a:gs pos="84000">
                  <a:srgbClr val="0070C0">
                    <a:alpha val="97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31" name="椭圆 130"/>
            <p:cNvSpPr/>
            <p:nvPr/>
          </p:nvSpPr>
          <p:spPr bwMode="auto">
            <a:xfrm rot="3600000">
              <a:off x="6795849" y="1994285"/>
              <a:ext cx="1021172" cy="696256"/>
            </a:xfrm>
            <a:prstGeom prst="ellipse">
              <a:avLst/>
            </a:prstGeom>
            <a:gradFill flip="none" rotWithShape="1">
              <a:gsLst>
                <a:gs pos="84000">
                  <a:schemeClr val="bg1">
                    <a:alpha val="0"/>
                  </a:schemeClr>
                </a:gs>
                <a:gs pos="12000">
                  <a:schemeClr val="bg1">
                    <a:alpha val="60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928017" y="2726170"/>
            <a:ext cx="2233525" cy="2128528"/>
            <a:chOff x="5928789" y="2725539"/>
            <a:chExt cx="2233816" cy="2128035"/>
          </a:xfrm>
        </p:grpSpPr>
        <p:sp>
          <p:nvSpPr>
            <p:cNvPr id="59" name="Freeform 87"/>
            <p:cNvSpPr/>
            <p:nvPr/>
          </p:nvSpPr>
          <p:spPr bwMode="auto">
            <a:xfrm>
              <a:off x="5928789" y="2725539"/>
              <a:ext cx="2233816" cy="2128035"/>
            </a:xfrm>
            <a:custGeom>
              <a:avLst/>
              <a:gdLst>
                <a:gd name="T0" fmla="*/ 386 w 1216"/>
                <a:gd name="T1" fmla="*/ 31 h 1158"/>
                <a:gd name="T2" fmla="*/ 708 w 1216"/>
                <a:gd name="T3" fmla="*/ 283 h 1158"/>
                <a:gd name="T4" fmla="*/ 787 w 1216"/>
                <a:gd name="T5" fmla="*/ 390 h 1158"/>
                <a:gd name="T6" fmla="*/ 1133 w 1216"/>
                <a:gd name="T7" fmla="*/ 612 h 1158"/>
                <a:gd name="T8" fmla="*/ 943 w 1216"/>
                <a:gd name="T9" fmla="*/ 1103 h 1158"/>
                <a:gd name="T10" fmla="*/ 574 w 1216"/>
                <a:gd name="T11" fmla="*/ 1064 h 1158"/>
                <a:gd name="T12" fmla="*/ 507 w 1216"/>
                <a:gd name="T13" fmla="*/ 995 h 1158"/>
                <a:gd name="T14" fmla="*/ 574 w 1216"/>
                <a:gd name="T15" fmla="*/ 299 h 1158"/>
                <a:gd name="T16" fmla="*/ 0 w 1216"/>
                <a:gd name="T17" fmla="*/ 129 h 1158"/>
                <a:gd name="T18" fmla="*/ 295 w 1216"/>
                <a:gd name="T19" fmla="*/ 15 h 1158"/>
                <a:gd name="T20" fmla="*/ 386 w 1216"/>
                <a:gd name="T21" fmla="*/ 31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6" h="1158">
                  <a:moveTo>
                    <a:pt x="386" y="31"/>
                  </a:moveTo>
                  <a:cubicBezTo>
                    <a:pt x="530" y="68"/>
                    <a:pt x="640" y="164"/>
                    <a:pt x="708" y="283"/>
                  </a:cubicBezTo>
                  <a:cubicBezTo>
                    <a:pt x="741" y="338"/>
                    <a:pt x="764" y="364"/>
                    <a:pt x="787" y="390"/>
                  </a:cubicBezTo>
                  <a:cubicBezTo>
                    <a:pt x="932" y="388"/>
                    <a:pt x="1071" y="471"/>
                    <a:pt x="1133" y="612"/>
                  </a:cubicBezTo>
                  <a:cubicBezTo>
                    <a:pt x="1216" y="800"/>
                    <a:pt x="1131" y="1020"/>
                    <a:pt x="943" y="1103"/>
                  </a:cubicBezTo>
                  <a:cubicBezTo>
                    <a:pt x="817" y="1158"/>
                    <a:pt x="678" y="1139"/>
                    <a:pt x="574" y="1064"/>
                  </a:cubicBezTo>
                  <a:cubicBezTo>
                    <a:pt x="548" y="1045"/>
                    <a:pt x="525" y="1023"/>
                    <a:pt x="507" y="995"/>
                  </a:cubicBezTo>
                  <a:cubicBezTo>
                    <a:pt x="637" y="790"/>
                    <a:pt x="724" y="531"/>
                    <a:pt x="574" y="299"/>
                  </a:cubicBezTo>
                  <a:cubicBezTo>
                    <a:pt x="443" y="88"/>
                    <a:pt x="202" y="88"/>
                    <a:pt x="0" y="129"/>
                  </a:cubicBezTo>
                  <a:cubicBezTo>
                    <a:pt x="63" y="34"/>
                    <a:pt x="183" y="0"/>
                    <a:pt x="295" y="15"/>
                  </a:cubicBezTo>
                  <a:cubicBezTo>
                    <a:pt x="323" y="18"/>
                    <a:pt x="354" y="22"/>
                    <a:pt x="386" y="3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49CB9"/>
                </a:gs>
                <a:gs pos="84000">
                  <a:srgbClr val="24639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32" name="椭圆 131"/>
            <p:cNvSpPr/>
            <p:nvPr/>
          </p:nvSpPr>
          <p:spPr bwMode="auto">
            <a:xfrm rot="7629204">
              <a:off x="7143404" y="3981004"/>
              <a:ext cx="1021172" cy="696256"/>
            </a:xfrm>
            <a:prstGeom prst="ellipse">
              <a:avLst/>
            </a:prstGeom>
            <a:gradFill flip="none" rotWithShape="1">
              <a:gsLst>
                <a:gs pos="84000">
                  <a:schemeClr val="bg1">
                    <a:alpha val="0"/>
                  </a:schemeClr>
                </a:gs>
                <a:gs pos="12000">
                  <a:schemeClr val="bg1">
                    <a:alpha val="60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306649" y="3311206"/>
            <a:ext cx="2032102" cy="2423379"/>
            <a:chOff x="5307338" y="3310438"/>
            <a:chExt cx="2032367" cy="2422818"/>
          </a:xfrm>
        </p:grpSpPr>
        <p:sp>
          <p:nvSpPr>
            <p:cNvPr id="55" name="Freeform 86"/>
            <p:cNvSpPr/>
            <p:nvPr/>
          </p:nvSpPr>
          <p:spPr bwMode="auto">
            <a:xfrm>
              <a:off x="5307338" y="3310438"/>
              <a:ext cx="2032367" cy="2422818"/>
            </a:xfrm>
            <a:custGeom>
              <a:avLst/>
              <a:gdLst>
                <a:gd name="T0" fmla="*/ 787 w 1106"/>
                <a:gd name="T1" fmla="*/ 496 h 1319"/>
                <a:gd name="T2" fmla="*/ 825 w 1106"/>
                <a:gd name="T3" fmla="*/ 0 h 1319"/>
                <a:gd name="T4" fmla="*/ 723 w 1106"/>
                <a:gd name="T5" fmla="*/ 745 h 1319"/>
                <a:gd name="T6" fmla="*/ 751 w 1106"/>
                <a:gd name="T7" fmla="*/ 841 h 1319"/>
                <a:gd name="T8" fmla="*/ 533 w 1106"/>
                <a:gd name="T9" fmla="*/ 1236 h 1319"/>
                <a:gd name="T10" fmla="*/ 42 w 1106"/>
                <a:gd name="T11" fmla="*/ 1046 h 1319"/>
                <a:gd name="T12" fmla="*/ 35 w 1106"/>
                <a:gd name="T13" fmla="*/ 761 h 1319"/>
                <a:gd name="T14" fmla="*/ 81 w 1106"/>
                <a:gd name="T15" fmla="*/ 677 h 1319"/>
                <a:gd name="T16" fmla="*/ 719 w 1106"/>
                <a:gd name="T17" fmla="*/ 572 h 1319"/>
                <a:gd name="T18" fmla="*/ 787 w 1106"/>
                <a:gd name="T19" fmla="*/ 496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" h="1319">
                  <a:moveTo>
                    <a:pt x="787" y="496"/>
                  </a:moveTo>
                  <a:cubicBezTo>
                    <a:pt x="902" y="351"/>
                    <a:pt x="896" y="161"/>
                    <a:pt x="825" y="0"/>
                  </a:cubicBezTo>
                  <a:cubicBezTo>
                    <a:pt x="1106" y="203"/>
                    <a:pt x="900" y="563"/>
                    <a:pt x="723" y="745"/>
                  </a:cubicBezTo>
                  <a:cubicBezTo>
                    <a:pt x="737" y="777"/>
                    <a:pt x="746" y="809"/>
                    <a:pt x="751" y="841"/>
                  </a:cubicBezTo>
                  <a:cubicBezTo>
                    <a:pt x="775" y="1003"/>
                    <a:pt x="690" y="1167"/>
                    <a:pt x="533" y="1236"/>
                  </a:cubicBezTo>
                  <a:cubicBezTo>
                    <a:pt x="344" y="1319"/>
                    <a:pt x="125" y="1234"/>
                    <a:pt x="42" y="1046"/>
                  </a:cubicBezTo>
                  <a:cubicBezTo>
                    <a:pt x="0" y="952"/>
                    <a:pt x="1" y="850"/>
                    <a:pt x="35" y="761"/>
                  </a:cubicBezTo>
                  <a:cubicBezTo>
                    <a:pt x="47" y="731"/>
                    <a:pt x="62" y="703"/>
                    <a:pt x="81" y="677"/>
                  </a:cubicBezTo>
                  <a:cubicBezTo>
                    <a:pt x="298" y="703"/>
                    <a:pt x="548" y="747"/>
                    <a:pt x="719" y="572"/>
                  </a:cubicBezTo>
                  <a:cubicBezTo>
                    <a:pt x="745" y="549"/>
                    <a:pt x="768" y="523"/>
                    <a:pt x="787" y="49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B95B3"/>
                </a:gs>
                <a:gs pos="84000">
                  <a:srgbClr val="00497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34" name="椭圆 133"/>
            <p:cNvSpPr/>
            <p:nvPr/>
          </p:nvSpPr>
          <p:spPr bwMode="auto">
            <a:xfrm rot="9722993">
              <a:off x="5606942" y="4918956"/>
              <a:ext cx="1021172" cy="696256"/>
            </a:xfrm>
            <a:prstGeom prst="ellipse">
              <a:avLst/>
            </a:prstGeom>
            <a:gradFill flip="none" rotWithShape="1">
              <a:gsLst>
                <a:gs pos="84000">
                  <a:schemeClr val="bg1">
                    <a:alpha val="0"/>
                  </a:schemeClr>
                </a:gs>
                <a:gs pos="12000">
                  <a:schemeClr val="bg1">
                    <a:alpha val="60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033569" y="3248189"/>
            <a:ext cx="2585039" cy="1442358"/>
            <a:chOff x="4034094" y="3247437"/>
            <a:chExt cx="2585376" cy="1442024"/>
          </a:xfrm>
        </p:grpSpPr>
        <p:sp>
          <p:nvSpPr>
            <p:cNvPr id="51" name="Freeform 85"/>
            <p:cNvSpPr/>
            <p:nvPr/>
          </p:nvSpPr>
          <p:spPr bwMode="auto">
            <a:xfrm>
              <a:off x="4034094" y="3247437"/>
              <a:ext cx="2585376" cy="1442024"/>
            </a:xfrm>
            <a:custGeom>
              <a:avLst/>
              <a:gdLst>
                <a:gd name="T0" fmla="*/ 557 w 1407"/>
                <a:gd name="T1" fmla="*/ 40 h 785"/>
                <a:gd name="T2" fmla="*/ 769 w 1407"/>
                <a:gd name="T3" fmla="*/ 518 h 785"/>
                <a:gd name="T4" fmla="*/ 1407 w 1407"/>
                <a:gd name="T5" fmla="*/ 525 h 785"/>
                <a:gd name="T6" fmla="*/ 782 w 1407"/>
                <a:gd name="T7" fmla="*/ 662 h 785"/>
                <a:gd name="T8" fmla="*/ 654 w 1407"/>
                <a:gd name="T9" fmla="*/ 679 h 785"/>
                <a:gd name="T10" fmla="*/ 287 w 1407"/>
                <a:gd name="T11" fmla="*/ 735 h 785"/>
                <a:gd name="T12" fmla="*/ 75 w 1407"/>
                <a:gd name="T13" fmla="*/ 253 h 785"/>
                <a:gd name="T14" fmla="*/ 460 w 1407"/>
                <a:gd name="T15" fmla="*/ 17 h 785"/>
                <a:gd name="T16" fmla="*/ 557 w 1407"/>
                <a:gd name="T17" fmla="*/ 40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7" h="785">
                  <a:moveTo>
                    <a:pt x="557" y="40"/>
                  </a:moveTo>
                  <a:cubicBezTo>
                    <a:pt x="552" y="220"/>
                    <a:pt x="630" y="397"/>
                    <a:pt x="769" y="518"/>
                  </a:cubicBezTo>
                  <a:cubicBezTo>
                    <a:pt x="963" y="673"/>
                    <a:pt x="1205" y="633"/>
                    <a:pt x="1407" y="525"/>
                  </a:cubicBezTo>
                  <a:cubicBezTo>
                    <a:pt x="1287" y="732"/>
                    <a:pt x="987" y="749"/>
                    <a:pt x="782" y="662"/>
                  </a:cubicBezTo>
                  <a:cubicBezTo>
                    <a:pt x="704" y="638"/>
                    <a:pt x="679" y="659"/>
                    <a:pt x="654" y="679"/>
                  </a:cubicBezTo>
                  <a:cubicBezTo>
                    <a:pt x="554" y="759"/>
                    <a:pt x="415" y="785"/>
                    <a:pt x="287" y="735"/>
                  </a:cubicBezTo>
                  <a:cubicBezTo>
                    <a:pt x="95" y="660"/>
                    <a:pt x="0" y="445"/>
                    <a:pt x="75" y="253"/>
                  </a:cubicBezTo>
                  <a:cubicBezTo>
                    <a:pt x="137" y="93"/>
                    <a:pt x="297" y="0"/>
                    <a:pt x="460" y="17"/>
                  </a:cubicBezTo>
                  <a:cubicBezTo>
                    <a:pt x="492" y="20"/>
                    <a:pt x="525" y="28"/>
                    <a:pt x="557" y="4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DD5F2"/>
                </a:gs>
                <a:gs pos="84000">
                  <a:srgbClr val="389AE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35" name="椭圆 134"/>
            <p:cNvSpPr/>
            <p:nvPr/>
          </p:nvSpPr>
          <p:spPr bwMode="auto">
            <a:xfrm rot="18048545">
              <a:off x="4011671" y="3442921"/>
              <a:ext cx="1021172" cy="696256"/>
            </a:xfrm>
            <a:prstGeom prst="ellipse">
              <a:avLst/>
            </a:prstGeom>
            <a:gradFill flip="none" rotWithShape="1">
              <a:gsLst>
                <a:gs pos="84000">
                  <a:schemeClr val="bg1">
                    <a:alpha val="0"/>
                  </a:schemeClr>
                </a:gs>
                <a:gs pos="12000">
                  <a:schemeClr val="bg1">
                    <a:alpha val="60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10617" y="1577885"/>
            <a:ext cx="1455057" cy="2609314"/>
            <a:chOff x="4611216" y="1577520"/>
            <a:chExt cx="1455246" cy="2608710"/>
          </a:xfrm>
        </p:grpSpPr>
        <p:sp>
          <p:nvSpPr>
            <p:cNvPr id="47" name="Freeform 83"/>
            <p:cNvSpPr/>
            <p:nvPr/>
          </p:nvSpPr>
          <p:spPr bwMode="auto">
            <a:xfrm>
              <a:off x="4611216" y="1577520"/>
              <a:ext cx="1455246" cy="2608710"/>
            </a:xfrm>
            <a:custGeom>
              <a:avLst/>
              <a:gdLst>
                <a:gd name="T0" fmla="*/ 764 w 792"/>
                <a:gd name="T1" fmla="*/ 273 h 1420"/>
                <a:gd name="T2" fmla="*/ 792 w 792"/>
                <a:gd name="T3" fmla="*/ 369 h 1420"/>
                <a:gd name="T4" fmla="*/ 778 w 792"/>
                <a:gd name="T5" fmla="*/ 421 h 1420"/>
                <a:gd name="T6" fmla="*/ 366 w 792"/>
                <a:gd name="T7" fmla="*/ 907 h 1420"/>
                <a:gd name="T8" fmla="*/ 657 w 792"/>
                <a:gd name="T9" fmla="*/ 1394 h 1420"/>
                <a:gd name="T10" fmla="*/ 255 w 792"/>
                <a:gd name="T11" fmla="*/ 861 h 1420"/>
                <a:gd name="T12" fmla="*/ 205 w 792"/>
                <a:gd name="T13" fmla="*/ 725 h 1420"/>
                <a:gd name="T14" fmla="*/ 83 w 792"/>
                <a:gd name="T15" fmla="*/ 574 h 1420"/>
                <a:gd name="T16" fmla="*/ 273 w 792"/>
                <a:gd name="T17" fmla="*/ 83 h 1420"/>
                <a:gd name="T18" fmla="*/ 764 w 792"/>
                <a:gd name="T19" fmla="*/ 273 h 1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2" h="1420">
                  <a:moveTo>
                    <a:pt x="764" y="273"/>
                  </a:moveTo>
                  <a:cubicBezTo>
                    <a:pt x="778" y="305"/>
                    <a:pt x="787" y="337"/>
                    <a:pt x="792" y="369"/>
                  </a:cubicBezTo>
                  <a:cubicBezTo>
                    <a:pt x="792" y="386"/>
                    <a:pt x="791" y="402"/>
                    <a:pt x="778" y="421"/>
                  </a:cubicBezTo>
                  <a:cubicBezTo>
                    <a:pt x="574" y="508"/>
                    <a:pt x="389" y="676"/>
                    <a:pt x="366" y="907"/>
                  </a:cubicBezTo>
                  <a:cubicBezTo>
                    <a:pt x="352" y="1115"/>
                    <a:pt x="480" y="1299"/>
                    <a:pt x="657" y="1394"/>
                  </a:cubicBezTo>
                  <a:cubicBezTo>
                    <a:pt x="380" y="1420"/>
                    <a:pt x="250" y="1102"/>
                    <a:pt x="255" y="861"/>
                  </a:cubicBezTo>
                  <a:cubicBezTo>
                    <a:pt x="258" y="762"/>
                    <a:pt x="231" y="744"/>
                    <a:pt x="205" y="725"/>
                  </a:cubicBezTo>
                  <a:cubicBezTo>
                    <a:pt x="153" y="688"/>
                    <a:pt x="110" y="636"/>
                    <a:pt x="83" y="574"/>
                  </a:cubicBezTo>
                  <a:cubicBezTo>
                    <a:pt x="0" y="385"/>
                    <a:pt x="85" y="165"/>
                    <a:pt x="273" y="83"/>
                  </a:cubicBezTo>
                  <a:cubicBezTo>
                    <a:pt x="462" y="0"/>
                    <a:pt x="682" y="85"/>
                    <a:pt x="764" y="27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EDDF2"/>
                </a:gs>
                <a:gs pos="84000">
                  <a:srgbClr val="65ADE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6" name="椭圆 135"/>
            <p:cNvSpPr/>
            <p:nvPr/>
          </p:nvSpPr>
          <p:spPr bwMode="auto">
            <a:xfrm rot="19530877">
              <a:off x="4682373" y="1739944"/>
              <a:ext cx="1021172" cy="696256"/>
            </a:xfrm>
            <a:prstGeom prst="ellipse">
              <a:avLst/>
            </a:prstGeom>
            <a:gradFill flip="none" rotWithShape="1">
              <a:gsLst>
                <a:gs pos="84000">
                  <a:schemeClr val="bg1">
                    <a:alpha val="0"/>
                  </a:schemeClr>
                </a:gs>
                <a:gs pos="12000">
                  <a:schemeClr val="bg1">
                    <a:alpha val="60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" y="-11663"/>
            <a:ext cx="12190413" cy="420498"/>
            <a:chOff x="0" y="-11662"/>
            <a:chExt cx="12192000" cy="420401"/>
          </a:xfrm>
        </p:grpSpPr>
        <p:grpSp>
          <p:nvGrpSpPr>
            <p:cNvPr id="83" name="组合 82"/>
            <p:cNvGrpSpPr/>
            <p:nvPr/>
          </p:nvGrpSpPr>
          <p:grpSpPr>
            <a:xfrm>
              <a:off x="0" y="-11662"/>
              <a:ext cx="12192000" cy="420401"/>
              <a:chOff x="0" y="-11662"/>
              <a:chExt cx="12192000" cy="420401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0" y="-11662"/>
                <a:ext cx="12192000" cy="420401"/>
                <a:chOff x="0" y="-11662"/>
                <a:chExt cx="12192000" cy="420401"/>
              </a:xfrm>
            </p:grpSpPr>
            <p:grpSp>
              <p:nvGrpSpPr>
                <p:cNvPr id="87" name="组合 86"/>
                <p:cNvGrpSpPr/>
                <p:nvPr/>
              </p:nvGrpSpPr>
              <p:grpSpPr>
                <a:xfrm>
                  <a:off x="0" y="-11662"/>
                  <a:ext cx="12192000" cy="420401"/>
                  <a:chOff x="0" y="-11662"/>
                  <a:chExt cx="12192000" cy="420401"/>
                </a:xfrm>
              </p:grpSpPr>
              <p:grpSp>
                <p:nvGrpSpPr>
                  <p:cNvPr id="89" name="组合 88"/>
                  <p:cNvGrpSpPr/>
                  <p:nvPr/>
                </p:nvGrpSpPr>
                <p:grpSpPr>
                  <a:xfrm>
                    <a:off x="0" y="-11662"/>
                    <a:ext cx="12192000" cy="420401"/>
                    <a:chOff x="0" y="-11662"/>
                    <a:chExt cx="12192000" cy="420401"/>
                  </a:xfrm>
                </p:grpSpPr>
                <p:grpSp>
                  <p:nvGrpSpPr>
                    <p:cNvPr id="91" name="组合 90"/>
                    <p:cNvGrpSpPr/>
                    <p:nvPr/>
                  </p:nvGrpSpPr>
                  <p:grpSpPr>
                    <a:xfrm>
                      <a:off x="0" y="-11662"/>
                      <a:ext cx="12192000" cy="420401"/>
                      <a:chOff x="0" y="-11662"/>
                      <a:chExt cx="12192000" cy="420401"/>
                    </a:xfrm>
                  </p:grpSpPr>
                  <p:grpSp>
                    <p:nvGrpSpPr>
                      <p:cNvPr id="93" name="组合 92"/>
                      <p:cNvGrpSpPr/>
                      <p:nvPr/>
                    </p:nvGrpSpPr>
                    <p:grpSpPr>
                      <a:xfrm>
                        <a:off x="0" y="-11662"/>
                        <a:ext cx="12192000" cy="420401"/>
                        <a:chOff x="0" y="-11664"/>
                        <a:chExt cx="12192000" cy="420401"/>
                      </a:xfrm>
                    </p:grpSpPr>
                    <p:sp>
                      <p:nvSpPr>
                        <p:cNvPr id="154" name="Rectangle 1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16200000">
                          <a:off x="5893158" y="-5904822"/>
                          <a:ext cx="405683" cy="12192000"/>
                        </a:xfrm>
                        <a:prstGeom prst="rect">
                          <a:avLst/>
                        </a:prstGeom>
                        <a:solidFill>
                          <a:srgbClr val="0070C0"/>
                        </a:solidFill>
                        <a:ln w="12700">
                          <a:noFill/>
                          <a:miter lim="800000"/>
                        </a:ln>
                        <a:effectLst>
                          <a:outerShdw blurRad="88900" dist="6350" dir="5400000" algn="t" rotWithShape="0">
                            <a:prstClr val="black">
                              <a:alpha val="75000"/>
                            </a:prstClr>
                          </a:outerShdw>
                        </a:effectLst>
                      </p:spPr>
                      <p:txBody>
                        <a:bodyPr wrap="none" lIns="115692" tIns="56831" rIns="115692" bIns="56831" anchor="ctr"/>
                        <a:lstStyle/>
                        <a:p>
                          <a:pPr algn="r" defTabSz="1167765" eaLnBrk="0" hangingPunct="0"/>
                          <a:r>
                            <a:rPr lang="en-US" sz="1065" b="1" dirty="0">
                              <a:solidFill>
                                <a:prstClr val="black"/>
                              </a:solidFill>
                              <a:effectLst>
                                <a:outerShdw blurRad="38100" dist="38100" dir="2700000" algn="tl">
                                  <a:srgbClr val="FFFFFF"/>
                                </a:outerShdw>
                              </a:effectLst>
                              <a:latin typeface="Arial Narrow" panose="020B0606020202030204" pitchFamily="-108" charset="0"/>
                            </a:rPr>
                            <a:t>		</a:t>
                          </a:r>
                          <a:endPara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endParaRPr>
                        </a:p>
                      </p:txBody>
                    </p:sp>
                    <p:grpSp>
                      <p:nvGrpSpPr>
                        <p:cNvPr id="155" name="组合 154"/>
                        <p:cNvGrpSpPr/>
                        <p:nvPr/>
                      </p:nvGrpSpPr>
                      <p:grpSpPr>
                        <a:xfrm>
                          <a:off x="8829798" y="-1319"/>
                          <a:ext cx="2078192" cy="400407"/>
                          <a:chOff x="7694172" y="2113461"/>
                          <a:chExt cx="1764361" cy="542109"/>
                        </a:xfrm>
                        <a:effectLst>
                          <a:outerShdw blurRad="88900" dist="6350" dir="5400000" algn="t" rotWithShape="0">
                            <a:prstClr val="black">
                              <a:alpha val="50000"/>
                            </a:prstClr>
                          </a:outerShdw>
                        </a:effectLst>
                      </p:grpSpPr>
                      <p:sp>
                        <p:nvSpPr>
                          <p:cNvPr id="159" name="圆角矩形标注 158"/>
                          <p:cNvSpPr/>
                          <p:nvPr/>
                        </p:nvSpPr>
                        <p:spPr>
                          <a:xfrm>
                            <a:off x="7694172" y="2114967"/>
                            <a:ext cx="1764361" cy="540603"/>
                          </a:xfrm>
                          <a:prstGeom prst="wedgeRoundRectCallout">
                            <a:avLst>
                              <a:gd name="adj1" fmla="val -25764"/>
                              <a:gd name="adj2" fmla="val 89709"/>
                              <a:gd name="adj3" fmla="val 16667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00B0F0"/>
                              </a:gs>
                              <a:gs pos="84000">
                                <a:srgbClr val="0070C0">
                                  <a:alpha val="97000"/>
                                </a:srgb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0" name="任意多边形 159"/>
                          <p:cNvSpPr/>
                          <p:nvPr/>
                        </p:nvSpPr>
                        <p:spPr>
                          <a:xfrm>
                            <a:off x="7699070" y="2113461"/>
                            <a:ext cx="1758962" cy="380584"/>
                          </a:xfrm>
                          <a:custGeom>
                            <a:avLst/>
                            <a:gdLst>
                              <a:gd name="connsiteX0" fmla="*/ 90102 w 1545198"/>
                              <a:gd name="connsiteY0" fmla="*/ 0 h 380584"/>
                              <a:gd name="connsiteX1" fmla="*/ 257533 w 1545198"/>
                              <a:gd name="connsiteY1" fmla="*/ 0 h 380584"/>
                              <a:gd name="connsiteX2" fmla="*/ 643833 w 1545198"/>
                              <a:gd name="connsiteY2" fmla="*/ 0 h 380584"/>
                              <a:gd name="connsiteX3" fmla="*/ 1455096 w 1545198"/>
                              <a:gd name="connsiteY3" fmla="*/ 0 h 380584"/>
                              <a:gd name="connsiteX4" fmla="*/ 1545198 w 1545198"/>
                              <a:gd name="connsiteY4" fmla="*/ 90102 h 380584"/>
                              <a:gd name="connsiteX5" fmla="*/ 1545198 w 1545198"/>
                              <a:gd name="connsiteY5" fmla="*/ 223274 h 380584"/>
                              <a:gd name="connsiteX6" fmla="*/ 1481202 w 1545198"/>
                              <a:gd name="connsiteY6" fmla="*/ 260985 h 380584"/>
                              <a:gd name="connsiteX7" fmla="*/ 777933 w 1545198"/>
                              <a:gd name="connsiteY7" fmla="*/ 380584 h 380584"/>
                              <a:gd name="connsiteX8" fmla="*/ 74664 w 1545198"/>
                              <a:gd name="connsiteY8" fmla="*/ 260985 h 380584"/>
                              <a:gd name="connsiteX9" fmla="*/ 0 w 1545198"/>
                              <a:gd name="connsiteY9" fmla="*/ 216988 h 380584"/>
                              <a:gd name="connsiteX10" fmla="*/ 0 w 1545198"/>
                              <a:gd name="connsiteY10" fmla="*/ 90102 h 380584"/>
                              <a:gd name="connsiteX11" fmla="*/ 90102 w 1545198"/>
                              <a:gd name="connsiteY11" fmla="*/ 0 h 38058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545198" h="380584">
                                <a:moveTo>
                                  <a:pt x="90102" y="0"/>
                                </a:moveTo>
                                <a:lnTo>
                                  <a:pt x="257533" y="0"/>
                                </a:lnTo>
                                <a:lnTo>
                                  <a:pt x="643833" y="0"/>
                                </a:lnTo>
                                <a:lnTo>
                                  <a:pt x="1455096" y="0"/>
                                </a:lnTo>
                                <a:cubicBezTo>
                                  <a:pt x="1504858" y="0"/>
                                  <a:pt x="1545198" y="40340"/>
                                  <a:pt x="1545198" y="90102"/>
                                </a:cubicBezTo>
                                <a:lnTo>
                                  <a:pt x="1545198" y="223274"/>
                                </a:lnTo>
                                <a:lnTo>
                                  <a:pt x="1481202" y="260985"/>
                                </a:lnTo>
                                <a:cubicBezTo>
                                  <a:pt x="1328790" y="333143"/>
                                  <a:pt x="1070683" y="380584"/>
                                  <a:pt x="777933" y="380584"/>
                                </a:cubicBezTo>
                                <a:cubicBezTo>
                                  <a:pt x="485183" y="380584"/>
                                  <a:pt x="227076" y="333143"/>
                                  <a:pt x="74664" y="260985"/>
                                </a:cubicBezTo>
                                <a:lnTo>
                                  <a:pt x="0" y="216988"/>
                                </a:lnTo>
                                <a:lnTo>
                                  <a:pt x="0" y="90102"/>
                                </a:lnTo>
                                <a:cubicBezTo>
                                  <a:pt x="0" y="40340"/>
                                  <a:pt x="40340" y="0"/>
                                  <a:pt x="90102" y="0"/>
                                </a:cubicBezTo>
                                <a:close/>
                              </a:path>
                            </a:pathLst>
                          </a:custGeom>
                          <a:gradFill flip="none" rotWithShape="1">
                            <a:gsLst>
                              <a:gs pos="0">
                                <a:schemeClr val="bg1">
                                  <a:alpha val="0"/>
                                </a:schemeClr>
                              </a:gs>
                              <a:gs pos="100000">
                                <a:schemeClr val="bg1">
                                  <a:alpha val="13000"/>
                                </a:schemeClr>
                              </a:gs>
                            </a:gsLst>
                            <a:lin ang="5400000" scaled="0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156" name="TextBox 73"/>
                        <p:cNvSpPr txBox="1"/>
                        <p:nvPr/>
                      </p:nvSpPr>
                      <p:spPr>
                        <a:xfrm>
                          <a:off x="1186595" y="46134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目录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157" name="TextBox 73"/>
                        <p:cNvSpPr txBox="1"/>
                        <p:nvPr/>
                      </p:nvSpPr>
                      <p:spPr>
                        <a:xfrm>
                          <a:off x="9208836" y="8627"/>
                          <a:ext cx="1351652" cy="4001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20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锐普社区</a:t>
                          </a:r>
                          <a:endParaRPr lang="zh-CN" altLang="en-US" sz="20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158" name="TextBox 73"/>
                        <p:cNvSpPr txBox="1"/>
                        <p:nvPr/>
                      </p:nvSpPr>
                      <p:spPr>
                        <a:xfrm>
                          <a:off x="11389670" y="53077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结束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</p:grpSp>
                  <p:sp>
                    <p:nvSpPr>
                      <p:cNvPr id="94" name="Action Button: Forward or Next 23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2329229" y="66933"/>
                        <a:ext cx="23897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95" name="Action Button: Forward or Next 26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9513196" y="-1317"/>
                        <a:ext cx="25040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grpSp>
                    <p:nvGrpSpPr>
                      <p:cNvPr id="130" name="组合 129"/>
                      <p:cNvGrpSpPr/>
                      <p:nvPr/>
                    </p:nvGrpSpPr>
                    <p:grpSpPr>
                      <a:xfrm>
                        <a:off x="436532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52" name="直接连接符 151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3" name="直接连接符 152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37" name="组合 136"/>
                      <p:cNvGrpSpPr/>
                      <p:nvPr/>
                    </p:nvGrpSpPr>
                    <p:grpSpPr>
                      <a:xfrm>
                        <a:off x="660976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50" name="直接连接符 149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1" name="直接连接符 150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38" name="组合 137"/>
                      <p:cNvGrpSpPr/>
                      <p:nvPr/>
                    </p:nvGrpSpPr>
                    <p:grpSpPr>
                      <a:xfrm>
                        <a:off x="88195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48" name="直接连接符 147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9" name="直接连接符 148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39" name="组合 138"/>
                      <p:cNvGrpSpPr/>
                      <p:nvPr/>
                    </p:nvGrpSpPr>
                    <p:grpSpPr>
                      <a:xfrm>
                        <a:off x="108971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46" name="直接连接符 145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7" name="直接连接符 146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40" name="组合 139"/>
                      <p:cNvGrpSpPr/>
                      <p:nvPr/>
                    </p:nvGrpSpPr>
                    <p:grpSpPr>
                      <a:xfrm>
                        <a:off x="2415348" y="110472"/>
                        <a:ext cx="1969955" cy="225484"/>
                        <a:chOff x="2329229" y="842300"/>
                        <a:chExt cx="1969955" cy="288000"/>
                      </a:xfrm>
                    </p:grpSpPr>
                    <p:cxnSp>
                      <p:nvCxnSpPr>
                        <p:cNvPr id="144" name="直接连接符 143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5" name="直接连接符 144"/>
                        <p:cNvCxnSpPr/>
                        <p:nvPr/>
                      </p:nvCxnSpPr>
                      <p:spPr>
                        <a:xfrm>
                          <a:off x="4299184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41" name="组合 140"/>
                      <p:cNvGrpSpPr/>
                      <p:nvPr/>
                    </p:nvGrpSpPr>
                    <p:grpSpPr>
                      <a:xfrm>
                        <a:off x="581748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142" name="直接连接符 141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43" name="直接连接符 142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92" name="直接连接符 91"/>
                    <p:cNvCxnSpPr/>
                    <p:nvPr/>
                  </p:nvCxnSpPr>
                  <p:spPr>
                    <a:xfrm>
                      <a:off x="2425590" y="110472"/>
                      <a:ext cx="0" cy="22548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90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1"/>
                  <a:srcRect/>
                  <a:stretch>
                    <a:fillRect/>
                  </a:stretch>
                </p:blipFill>
                <p:spPr bwMode="auto">
                  <a:xfrm>
                    <a:off x="131035" y="82928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88" name="TextBox 73"/>
                <p:cNvSpPr txBox="1"/>
                <p:nvPr/>
              </p:nvSpPr>
              <p:spPr>
                <a:xfrm>
                  <a:off x="2934392" y="48959"/>
                  <a:ext cx="10470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锐普概况</a:t>
                  </a:r>
                  <a:endPara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sp>
            <p:nvSpPr>
              <p:cNvPr id="86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84" name="TextBox 73"/>
            <p:cNvSpPr txBox="1"/>
            <p:nvPr/>
          </p:nvSpPr>
          <p:spPr>
            <a:xfrm>
              <a:off x="7193064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锐普地图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7662545" y="709287"/>
            <a:ext cx="3962624" cy="1022067"/>
            <a:chOff x="4617317" y="761796"/>
            <a:chExt cx="3963140" cy="1021830"/>
          </a:xfrm>
        </p:grpSpPr>
        <p:sp>
          <p:nvSpPr>
            <p:cNvPr id="201" name="TextBox 73"/>
            <p:cNvSpPr txBox="1"/>
            <p:nvPr/>
          </p:nvSpPr>
          <p:spPr>
            <a:xfrm>
              <a:off x="6639137" y="761796"/>
              <a:ext cx="1941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2000" dirty="0">
                <a:solidFill>
                  <a:srgbClr val="00497D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02" name="矩形 201"/>
            <p:cNvSpPr/>
            <p:nvPr/>
          </p:nvSpPr>
          <p:spPr>
            <a:xfrm>
              <a:off x="4617317" y="1291183"/>
              <a:ext cx="394467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400"/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3" name="矩形 202"/>
            <p:cNvSpPr/>
            <p:nvPr/>
          </p:nvSpPr>
          <p:spPr bwMode="auto">
            <a:xfrm>
              <a:off x="6654930" y="1051455"/>
              <a:ext cx="19255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100" spc="130" dirty="0">
                  <a:solidFill>
                    <a:srgbClr val="0B5182"/>
                  </a:solidFill>
                </a:rPr>
                <a:t>Click on add the theme</a:t>
              </a:r>
              <a:endParaRPr lang="zh-CN" altLang="en-US" sz="1100" spc="130" dirty="0">
                <a:solidFill>
                  <a:srgbClr val="0B5182"/>
                </a:solidFill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7627836" y="3949639"/>
            <a:ext cx="4772755" cy="824615"/>
            <a:chOff x="6501335" y="935712"/>
            <a:chExt cx="4773376" cy="824424"/>
          </a:xfrm>
        </p:grpSpPr>
        <p:grpSp>
          <p:nvGrpSpPr>
            <p:cNvPr id="97" name="组合 96"/>
            <p:cNvGrpSpPr/>
            <p:nvPr/>
          </p:nvGrpSpPr>
          <p:grpSpPr>
            <a:xfrm>
              <a:off x="6981945" y="935712"/>
              <a:ext cx="4292766" cy="824424"/>
              <a:chOff x="3598448" y="1491362"/>
              <a:chExt cx="4292766" cy="824424"/>
            </a:xfrm>
          </p:grpSpPr>
          <p:sp>
            <p:nvSpPr>
              <p:cNvPr id="105" name="矩形 104"/>
              <p:cNvSpPr/>
              <p:nvPr/>
            </p:nvSpPr>
            <p:spPr>
              <a:xfrm>
                <a:off x="3598448" y="1761788"/>
                <a:ext cx="4292766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锐普公司的商城有大量的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</a:t>
                </a:r>
                <a:endParaRPr lang="en-US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</a:t>
                </a:r>
                <a:r>
                  <a:rPr lang="en-US" altLang="zh-CN" sz="1200" dirty="0" err="1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图表供消费者购买，更有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设计服务。</a:t>
                </a:r>
                <a:endParaRPr lang="zh-CN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3608273" y="1491362"/>
                <a:ext cx="8002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914400"/>
                <a:r>
                  <a:rPr lang="zh-CN" altLang="en-US" sz="12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销售部门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2" name="组合 101"/>
            <p:cNvGrpSpPr/>
            <p:nvPr/>
          </p:nvGrpSpPr>
          <p:grpSpPr>
            <a:xfrm>
              <a:off x="6501335" y="1172436"/>
              <a:ext cx="3833648" cy="101501"/>
              <a:chOff x="3204443" y="1642245"/>
              <a:chExt cx="3833648" cy="101501"/>
            </a:xfrm>
          </p:grpSpPr>
          <p:cxnSp>
            <p:nvCxnSpPr>
              <p:cNvPr id="103" name="直接连接符 102"/>
              <p:cNvCxnSpPr/>
              <p:nvPr/>
            </p:nvCxnSpPr>
            <p:spPr>
              <a:xfrm flipH="1">
                <a:off x="3204443" y="1683795"/>
                <a:ext cx="3810697" cy="0"/>
              </a:xfrm>
              <a:prstGeom prst="line">
                <a:avLst/>
              </a:prstGeom>
              <a:ln>
                <a:solidFill>
                  <a:srgbClr val="7F7F7F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矩形 103"/>
              <p:cNvSpPr/>
              <p:nvPr/>
            </p:nvSpPr>
            <p:spPr>
              <a:xfrm>
                <a:off x="6936590" y="1642245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07" name="组合 106"/>
          <p:cNvGrpSpPr/>
          <p:nvPr/>
        </p:nvGrpSpPr>
        <p:grpSpPr>
          <a:xfrm>
            <a:off x="730165" y="4859727"/>
            <a:ext cx="5021176" cy="815088"/>
            <a:chOff x="6468725" y="935712"/>
            <a:chExt cx="5021830" cy="814899"/>
          </a:xfrm>
        </p:grpSpPr>
        <p:grpSp>
          <p:nvGrpSpPr>
            <p:cNvPr id="108" name="组合 107"/>
            <p:cNvGrpSpPr/>
            <p:nvPr/>
          </p:nvGrpSpPr>
          <p:grpSpPr>
            <a:xfrm>
              <a:off x="6524745" y="935712"/>
              <a:ext cx="4409358" cy="814899"/>
              <a:chOff x="3141248" y="1491362"/>
              <a:chExt cx="4409358" cy="814899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3141248" y="1752263"/>
                <a:ext cx="4409358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锐普广告公司是一家精品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设计机构。拥有顶尖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设计团队，坚持精益求精。</a:t>
                </a:r>
                <a:endParaRPr lang="zh-CN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6732472" y="1491362"/>
                <a:ext cx="8002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914400"/>
                <a:r>
                  <a:rPr lang="zh-CN" altLang="en-US" sz="12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设计部门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9" name="组合 108"/>
            <p:cNvGrpSpPr/>
            <p:nvPr/>
          </p:nvGrpSpPr>
          <p:grpSpPr>
            <a:xfrm>
              <a:off x="6468725" y="1172436"/>
              <a:ext cx="5021830" cy="101501"/>
              <a:chOff x="3171833" y="1642245"/>
              <a:chExt cx="5021830" cy="101501"/>
            </a:xfrm>
          </p:grpSpPr>
          <p:cxnSp>
            <p:nvCxnSpPr>
              <p:cNvPr id="110" name="直接连接符 109"/>
              <p:cNvCxnSpPr/>
              <p:nvPr/>
            </p:nvCxnSpPr>
            <p:spPr>
              <a:xfrm flipH="1" flipV="1">
                <a:off x="3270248" y="1692997"/>
                <a:ext cx="4923415" cy="1"/>
              </a:xfrm>
              <a:prstGeom prst="line">
                <a:avLst/>
              </a:prstGeom>
              <a:ln>
                <a:solidFill>
                  <a:srgbClr val="7F7F7F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矩形 110"/>
              <p:cNvSpPr/>
              <p:nvPr/>
            </p:nvSpPr>
            <p:spPr>
              <a:xfrm>
                <a:off x="3171833" y="1642245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14" name="组合 113"/>
          <p:cNvGrpSpPr/>
          <p:nvPr/>
        </p:nvGrpSpPr>
        <p:grpSpPr>
          <a:xfrm>
            <a:off x="-227288" y="3592142"/>
            <a:ext cx="4671845" cy="824615"/>
            <a:chOff x="6224708" y="935712"/>
            <a:chExt cx="4672453" cy="824424"/>
          </a:xfrm>
        </p:grpSpPr>
        <p:grpSp>
          <p:nvGrpSpPr>
            <p:cNvPr id="115" name="组合 114"/>
            <p:cNvGrpSpPr/>
            <p:nvPr/>
          </p:nvGrpSpPr>
          <p:grpSpPr>
            <a:xfrm>
              <a:off x="6224708" y="935712"/>
              <a:ext cx="4292766" cy="824424"/>
              <a:chOff x="2841211" y="1491362"/>
              <a:chExt cx="4292766" cy="824424"/>
            </a:xfrm>
          </p:grpSpPr>
          <p:sp>
            <p:nvSpPr>
              <p:cNvPr id="119" name="矩形 118"/>
              <p:cNvSpPr/>
              <p:nvPr/>
            </p:nvSpPr>
            <p:spPr>
              <a:xfrm>
                <a:off x="2841211" y="1761788"/>
                <a:ext cx="4292766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有大量的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图表、</a:t>
                </a:r>
                <a:r>
                  <a:rPr lang="en-US" altLang="zh-CN" sz="1200" dirty="0" err="1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模板以便</a:t>
                </a:r>
                <a:endParaRPr lang="en-US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消费者购买，更有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的设计交流服务。</a:t>
                </a:r>
                <a:endParaRPr lang="zh-CN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6195896" y="1491362"/>
                <a:ext cx="8002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914400"/>
                <a:r>
                  <a:rPr lang="zh-CN" altLang="en-US" sz="12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推广部门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6" name="组合 115"/>
            <p:cNvGrpSpPr/>
            <p:nvPr/>
          </p:nvGrpSpPr>
          <p:grpSpPr>
            <a:xfrm>
              <a:off x="7185164" y="1172436"/>
              <a:ext cx="3711997" cy="101501"/>
              <a:chOff x="3888272" y="1642245"/>
              <a:chExt cx="3711997" cy="101501"/>
            </a:xfrm>
          </p:grpSpPr>
          <p:cxnSp>
            <p:nvCxnSpPr>
              <p:cNvPr id="117" name="直接连接符 116"/>
              <p:cNvCxnSpPr/>
              <p:nvPr/>
            </p:nvCxnSpPr>
            <p:spPr>
              <a:xfrm flipH="1">
                <a:off x="3980635" y="1682885"/>
                <a:ext cx="3619634" cy="0"/>
              </a:xfrm>
              <a:prstGeom prst="line">
                <a:avLst/>
              </a:prstGeom>
              <a:ln>
                <a:solidFill>
                  <a:srgbClr val="7F7F7F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矩形 117"/>
              <p:cNvSpPr/>
              <p:nvPr/>
            </p:nvSpPr>
            <p:spPr>
              <a:xfrm>
                <a:off x="3888272" y="1642245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1" name="组合 120"/>
          <p:cNvGrpSpPr/>
          <p:nvPr/>
        </p:nvGrpSpPr>
        <p:grpSpPr>
          <a:xfrm>
            <a:off x="263513" y="2067253"/>
            <a:ext cx="4710847" cy="824487"/>
            <a:chOff x="6185701" y="935712"/>
            <a:chExt cx="4711460" cy="824296"/>
          </a:xfrm>
        </p:grpSpPr>
        <p:grpSp>
          <p:nvGrpSpPr>
            <p:cNvPr id="122" name="组合 121"/>
            <p:cNvGrpSpPr/>
            <p:nvPr/>
          </p:nvGrpSpPr>
          <p:grpSpPr>
            <a:xfrm>
              <a:off x="6185701" y="935712"/>
              <a:ext cx="4300956" cy="824296"/>
              <a:chOff x="2802204" y="1491362"/>
              <a:chExt cx="4300956" cy="824296"/>
            </a:xfrm>
          </p:grpSpPr>
          <p:sp>
            <p:nvSpPr>
              <p:cNvPr id="126" name="矩形 125"/>
              <p:cNvSpPr/>
              <p:nvPr/>
            </p:nvSpPr>
            <p:spPr>
              <a:xfrm>
                <a:off x="2802204" y="1761788"/>
                <a:ext cx="4292766" cy="553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中国一家精品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设计机构。拥有顶尖的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设计团队，坚持精益求精。</a:t>
                </a:r>
                <a:endParaRPr lang="zh-CN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6302940" y="1491362"/>
                <a:ext cx="8002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914400"/>
                <a:r>
                  <a:rPr lang="zh-CN" altLang="en-US" sz="12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培训部门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3" name="组合 122"/>
            <p:cNvGrpSpPr/>
            <p:nvPr/>
          </p:nvGrpSpPr>
          <p:grpSpPr>
            <a:xfrm>
              <a:off x="6661970" y="1172436"/>
              <a:ext cx="4235191" cy="101501"/>
              <a:chOff x="3365078" y="1642245"/>
              <a:chExt cx="4235191" cy="101501"/>
            </a:xfrm>
          </p:grpSpPr>
          <p:cxnSp>
            <p:nvCxnSpPr>
              <p:cNvPr id="124" name="直接连接符 123"/>
              <p:cNvCxnSpPr/>
              <p:nvPr/>
            </p:nvCxnSpPr>
            <p:spPr>
              <a:xfrm flipH="1">
                <a:off x="3458701" y="1682885"/>
                <a:ext cx="4141568" cy="0"/>
              </a:xfrm>
              <a:prstGeom prst="line">
                <a:avLst/>
              </a:prstGeom>
              <a:ln>
                <a:solidFill>
                  <a:srgbClr val="7F7F7F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矩形 124"/>
              <p:cNvSpPr/>
              <p:nvPr/>
            </p:nvSpPr>
            <p:spPr>
              <a:xfrm>
                <a:off x="3365078" y="1642245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8" name="组合 127"/>
          <p:cNvGrpSpPr/>
          <p:nvPr/>
        </p:nvGrpSpPr>
        <p:grpSpPr>
          <a:xfrm>
            <a:off x="7305485" y="2134728"/>
            <a:ext cx="4772754" cy="824615"/>
            <a:chOff x="6501336" y="935712"/>
            <a:chExt cx="4773375" cy="824424"/>
          </a:xfrm>
        </p:grpSpPr>
        <p:grpSp>
          <p:nvGrpSpPr>
            <p:cNvPr id="129" name="组合 128"/>
            <p:cNvGrpSpPr/>
            <p:nvPr/>
          </p:nvGrpSpPr>
          <p:grpSpPr>
            <a:xfrm>
              <a:off x="6981945" y="935712"/>
              <a:ext cx="4292766" cy="824424"/>
              <a:chOff x="3598448" y="1491362"/>
              <a:chExt cx="4292766" cy="824424"/>
            </a:xfrm>
          </p:grpSpPr>
          <p:sp>
            <p:nvSpPr>
              <p:cNvPr id="177" name="矩形 176"/>
              <p:cNvSpPr/>
              <p:nvPr/>
            </p:nvSpPr>
            <p:spPr>
              <a:xfrm>
                <a:off x="3598448" y="1761788"/>
                <a:ext cx="4292766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锐普广告公司是一家精品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设计机构。有顶尖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en-US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</a:t>
                </a:r>
                <a:r>
                  <a:rPr lang="en-US" altLang="zh-CN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设计团队，坚持精益求精。</a:t>
                </a:r>
                <a:endParaRPr lang="zh-CN" altLang="zh-CN" sz="12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矩形 177"/>
              <p:cNvSpPr/>
              <p:nvPr/>
            </p:nvSpPr>
            <p:spPr>
              <a:xfrm>
                <a:off x="3608274" y="1491362"/>
                <a:ext cx="80022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defTabSz="914400"/>
                <a:r>
                  <a:rPr lang="zh-CN" altLang="en-US" sz="12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策划部门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1" name="组合 160"/>
            <p:cNvGrpSpPr/>
            <p:nvPr/>
          </p:nvGrpSpPr>
          <p:grpSpPr>
            <a:xfrm>
              <a:off x="6501336" y="1172436"/>
              <a:ext cx="4154322" cy="101501"/>
              <a:chOff x="3204444" y="1642245"/>
              <a:chExt cx="4154322" cy="101501"/>
            </a:xfrm>
          </p:grpSpPr>
          <p:cxnSp>
            <p:nvCxnSpPr>
              <p:cNvPr id="162" name="直接连接符 161"/>
              <p:cNvCxnSpPr/>
              <p:nvPr/>
            </p:nvCxnSpPr>
            <p:spPr>
              <a:xfrm flipH="1">
                <a:off x="3204444" y="1683795"/>
                <a:ext cx="4053714" cy="0"/>
              </a:xfrm>
              <a:prstGeom prst="line">
                <a:avLst/>
              </a:prstGeom>
              <a:ln>
                <a:solidFill>
                  <a:srgbClr val="7F7F7F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矩形 167"/>
              <p:cNvSpPr/>
              <p:nvPr/>
            </p:nvSpPr>
            <p:spPr>
              <a:xfrm>
                <a:off x="7257265" y="1642245"/>
                <a:ext cx="101501" cy="101501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5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3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组合 159"/>
          <p:cNvGrpSpPr/>
          <p:nvPr/>
        </p:nvGrpSpPr>
        <p:grpSpPr>
          <a:xfrm>
            <a:off x="4722254" y="4242478"/>
            <a:ext cx="1722308" cy="1724933"/>
            <a:chOff x="3486152" y="2421467"/>
            <a:chExt cx="1822449" cy="1824567"/>
          </a:xfrm>
        </p:grpSpPr>
        <p:grpSp>
          <p:nvGrpSpPr>
            <p:cNvPr id="161" name="组合 160"/>
            <p:cNvGrpSpPr/>
            <p:nvPr/>
          </p:nvGrpSpPr>
          <p:grpSpPr>
            <a:xfrm>
              <a:off x="3486152" y="2421467"/>
              <a:ext cx="1822449" cy="1824567"/>
              <a:chOff x="3486152" y="2421467"/>
              <a:chExt cx="1822449" cy="1824567"/>
            </a:xfrm>
          </p:grpSpPr>
          <p:sp>
            <p:nvSpPr>
              <p:cNvPr id="165" name="椭圆 164"/>
              <p:cNvSpPr/>
              <p:nvPr/>
            </p:nvSpPr>
            <p:spPr bwMode="auto">
              <a:xfrm>
                <a:off x="3486152" y="2421467"/>
                <a:ext cx="1822449" cy="1824567"/>
              </a:xfrm>
              <a:prstGeom prst="ellipse">
                <a:avLst/>
              </a:prstGeom>
              <a:gradFill flip="none" rotWithShape="1">
                <a:gsLst>
                  <a:gs pos="0">
                    <a:srgbClr val="B8B8B8"/>
                  </a:gs>
                  <a:gs pos="84000">
                    <a:schemeClr val="bg1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任意多边形 165"/>
              <p:cNvSpPr/>
              <p:nvPr/>
            </p:nvSpPr>
            <p:spPr bwMode="auto">
              <a:xfrm>
                <a:off x="3519400" y="2421467"/>
                <a:ext cx="1755128" cy="1330959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2" name="组合 161"/>
            <p:cNvGrpSpPr/>
            <p:nvPr/>
          </p:nvGrpSpPr>
          <p:grpSpPr>
            <a:xfrm>
              <a:off x="3624070" y="2937046"/>
              <a:ext cx="1675407" cy="885835"/>
              <a:chOff x="3624070" y="3009616"/>
              <a:chExt cx="1675407" cy="885835"/>
            </a:xfrm>
          </p:grpSpPr>
          <p:sp>
            <p:nvSpPr>
              <p:cNvPr id="163" name="矩形 162"/>
              <p:cNvSpPr/>
              <p:nvPr/>
            </p:nvSpPr>
            <p:spPr bwMode="auto">
              <a:xfrm>
                <a:off x="3875642" y="3009616"/>
                <a:ext cx="1172266" cy="390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标题六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4" name="矩形 163"/>
              <p:cNvSpPr/>
              <p:nvPr/>
            </p:nvSpPr>
            <p:spPr>
              <a:xfrm>
                <a:off x="3624070" y="3390725"/>
                <a:ext cx="1675407" cy="504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图表。</a:t>
                </a:r>
                <a:endPara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53" name="组合 152"/>
          <p:cNvGrpSpPr/>
          <p:nvPr/>
        </p:nvGrpSpPr>
        <p:grpSpPr>
          <a:xfrm>
            <a:off x="7248612" y="4242478"/>
            <a:ext cx="1747918" cy="1724933"/>
            <a:chOff x="3486152" y="2421467"/>
            <a:chExt cx="1849549" cy="1824567"/>
          </a:xfrm>
        </p:grpSpPr>
        <p:grpSp>
          <p:nvGrpSpPr>
            <p:cNvPr id="154" name="组合 153"/>
            <p:cNvGrpSpPr/>
            <p:nvPr/>
          </p:nvGrpSpPr>
          <p:grpSpPr>
            <a:xfrm>
              <a:off x="3486152" y="2421467"/>
              <a:ext cx="1822449" cy="1824567"/>
              <a:chOff x="3486152" y="2421467"/>
              <a:chExt cx="1822449" cy="1824567"/>
            </a:xfrm>
          </p:grpSpPr>
          <p:sp>
            <p:nvSpPr>
              <p:cNvPr id="158" name="椭圆 157"/>
              <p:cNvSpPr/>
              <p:nvPr/>
            </p:nvSpPr>
            <p:spPr bwMode="auto">
              <a:xfrm>
                <a:off x="3486152" y="2421467"/>
                <a:ext cx="1822449" cy="1824567"/>
              </a:xfrm>
              <a:prstGeom prst="ellipse">
                <a:avLst/>
              </a:prstGeom>
              <a:gradFill flip="none" rotWithShape="1">
                <a:gsLst>
                  <a:gs pos="0">
                    <a:srgbClr val="9ECBEB"/>
                  </a:gs>
                  <a:gs pos="84000">
                    <a:srgbClr val="65ADE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任意多边形 158"/>
              <p:cNvSpPr/>
              <p:nvPr/>
            </p:nvSpPr>
            <p:spPr bwMode="auto">
              <a:xfrm>
                <a:off x="3519400" y="2421467"/>
                <a:ext cx="1755128" cy="1330959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5" name="组合 154"/>
            <p:cNvGrpSpPr/>
            <p:nvPr/>
          </p:nvGrpSpPr>
          <p:grpSpPr>
            <a:xfrm>
              <a:off x="3660294" y="2937046"/>
              <a:ext cx="1675407" cy="885835"/>
              <a:chOff x="3660294" y="3009616"/>
              <a:chExt cx="1675407" cy="885835"/>
            </a:xfrm>
          </p:grpSpPr>
          <p:sp>
            <p:nvSpPr>
              <p:cNvPr id="156" name="矩形 155"/>
              <p:cNvSpPr/>
              <p:nvPr/>
            </p:nvSpPr>
            <p:spPr bwMode="auto">
              <a:xfrm>
                <a:off x="3875642" y="3009616"/>
                <a:ext cx="1172266" cy="390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标题五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7" name="矩形 156"/>
              <p:cNvSpPr/>
              <p:nvPr/>
            </p:nvSpPr>
            <p:spPr>
              <a:xfrm>
                <a:off x="3660294" y="3390725"/>
                <a:ext cx="1675407" cy="504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模板供消费者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购买，交流服务。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6" name="组合 145"/>
          <p:cNvGrpSpPr/>
          <p:nvPr/>
        </p:nvGrpSpPr>
        <p:grpSpPr>
          <a:xfrm>
            <a:off x="9763996" y="4242478"/>
            <a:ext cx="1722308" cy="1724933"/>
            <a:chOff x="3486152" y="2421467"/>
            <a:chExt cx="1822449" cy="1824567"/>
          </a:xfrm>
        </p:grpSpPr>
        <p:grpSp>
          <p:nvGrpSpPr>
            <p:cNvPr id="147" name="组合 146"/>
            <p:cNvGrpSpPr/>
            <p:nvPr/>
          </p:nvGrpSpPr>
          <p:grpSpPr>
            <a:xfrm>
              <a:off x="3486152" y="2421467"/>
              <a:ext cx="1822449" cy="1824567"/>
              <a:chOff x="3486152" y="2421467"/>
              <a:chExt cx="1822449" cy="1824567"/>
            </a:xfrm>
          </p:grpSpPr>
          <p:sp>
            <p:nvSpPr>
              <p:cNvPr id="151" name="椭圆 150"/>
              <p:cNvSpPr/>
              <p:nvPr/>
            </p:nvSpPr>
            <p:spPr bwMode="auto">
              <a:xfrm>
                <a:off x="3486152" y="2421467"/>
                <a:ext cx="1822449" cy="1824567"/>
              </a:xfrm>
              <a:prstGeom prst="ellipse">
                <a:avLst/>
              </a:prstGeom>
              <a:gradFill flip="none" rotWithShape="1">
                <a:gsLst>
                  <a:gs pos="0">
                    <a:srgbClr val="87C2EC"/>
                  </a:gs>
                  <a:gs pos="84000">
                    <a:srgbClr val="389AE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任意多边形 151"/>
              <p:cNvSpPr/>
              <p:nvPr/>
            </p:nvSpPr>
            <p:spPr bwMode="auto">
              <a:xfrm>
                <a:off x="3519400" y="2421467"/>
                <a:ext cx="1755128" cy="1330959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8" name="组合 147"/>
            <p:cNvGrpSpPr/>
            <p:nvPr/>
          </p:nvGrpSpPr>
          <p:grpSpPr>
            <a:xfrm>
              <a:off x="3624070" y="2937046"/>
              <a:ext cx="1675407" cy="885835"/>
              <a:chOff x="3624070" y="3009616"/>
              <a:chExt cx="1675407" cy="885835"/>
            </a:xfrm>
          </p:grpSpPr>
          <p:sp>
            <p:nvSpPr>
              <p:cNvPr id="149" name="矩形 148"/>
              <p:cNvSpPr/>
              <p:nvPr/>
            </p:nvSpPr>
            <p:spPr bwMode="auto">
              <a:xfrm>
                <a:off x="3875642" y="3009616"/>
                <a:ext cx="1172266" cy="390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标题四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3624070" y="3390725"/>
                <a:ext cx="1675407" cy="504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团队，坚持精益求精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9" name="组合 138"/>
          <p:cNvGrpSpPr/>
          <p:nvPr/>
        </p:nvGrpSpPr>
        <p:grpSpPr>
          <a:xfrm>
            <a:off x="9763996" y="1863904"/>
            <a:ext cx="1722308" cy="1724933"/>
            <a:chOff x="3486152" y="2421467"/>
            <a:chExt cx="1822449" cy="1824567"/>
          </a:xfrm>
        </p:grpSpPr>
        <p:grpSp>
          <p:nvGrpSpPr>
            <p:cNvPr id="140" name="组合 139"/>
            <p:cNvGrpSpPr/>
            <p:nvPr/>
          </p:nvGrpSpPr>
          <p:grpSpPr>
            <a:xfrm>
              <a:off x="3486152" y="2421467"/>
              <a:ext cx="1822449" cy="1824567"/>
              <a:chOff x="3486152" y="2421467"/>
              <a:chExt cx="1822449" cy="1824567"/>
            </a:xfrm>
          </p:grpSpPr>
          <p:sp>
            <p:nvSpPr>
              <p:cNvPr id="144" name="椭圆 143"/>
              <p:cNvSpPr/>
              <p:nvPr/>
            </p:nvSpPr>
            <p:spPr bwMode="auto">
              <a:xfrm>
                <a:off x="3486152" y="2421467"/>
                <a:ext cx="1822449" cy="1824567"/>
              </a:xfrm>
              <a:prstGeom prst="ellipse">
                <a:avLst/>
              </a:prstGeom>
              <a:gradFill flip="none" rotWithShape="1">
                <a:gsLst>
                  <a:gs pos="0">
                    <a:srgbClr val="6C98B8"/>
                  </a:gs>
                  <a:gs pos="84000">
                    <a:srgbClr val="00497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任意多边形 144"/>
              <p:cNvSpPr/>
              <p:nvPr/>
            </p:nvSpPr>
            <p:spPr bwMode="auto">
              <a:xfrm>
                <a:off x="3519400" y="2421467"/>
                <a:ext cx="1755128" cy="1330959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1" name="组合 140"/>
            <p:cNvGrpSpPr/>
            <p:nvPr/>
          </p:nvGrpSpPr>
          <p:grpSpPr>
            <a:xfrm>
              <a:off x="3624070" y="2937046"/>
              <a:ext cx="1675407" cy="885835"/>
              <a:chOff x="3624070" y="3009616"/>
              <a:chExt cx="1675407" cy="885835"/>
            </a:xfrm>
          </p:grpSpPr>
          <p:sp>
            <p:nvSpPr>
              <p:cNvPr id="142" name="矩形 141"/>
              <p:cNvSpPr/>
              <p:nvPr/>
            </p:nvSpPr>
            <p:spPr bwMode="auto">
              <a:xfrm>
                <a:off x="3875642" y="3009616"/>
                <a:ext cx="1172266" cy="390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标题三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3" name="矩形 142"/>
              <p:cNvSpPr/>
              <p:nvPr/>
            </p:nvSpPr>
            <p:spPr>
              <a:xfrm>
                <a:off x="3624070" y="3390725"/>
                <a:ext cx="1675407" cy="504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模板供消费者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购买，交流服务。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2" name="组合 131"/>
          <p:cNvGrpSpPr/>
          <p:nvPr/>
        </p:nvGrpSpPr>
        <p:grpSpPr>
          <a:xfrm>
            <a:off x="7381764" y="1871587"/>
            <a:ext cx="1722308" cy="1724933"/>
            <a:chOff x="3486152" y="2421467"/>
            <a:chExt cx="1822449" cy="1824567"/>
          </a:xfrm>
        </p:grpSpPr>
        <p:grpSp>
          <p:nvGrpSpPr>
            <p:cNvPr id="133" name="组合 132"/>
            <p:cNvGrpSpPr/>
            <p:nvPr/>
          </p:nvGrpSpPr>
          <p:grpSpPr>
            <a:xfrm>
              <a:off x="3486152" y="2421467"/>
              <a:ext cx="1822449" cy="1824567"/>
              <a:chOff x="3486152" y="2421467"/>
              <a:chExt cx="1822449" cy="1824567"/>
            </a:xfrm>
          </p:grpSpPr>
          <p:sp>
            <p:nvSpPr>
              <p:cNvPr id="137" name="椭圆 136"/>
              <p:cNvSpPr/>
              <p:nvPr/>
            </p:nvSpPr>
            <p:spPr bwMode="auto">
              <a:xfrm>
                <a:off x="3486152" y="2421467"/>
                <a:ext cx="1822449" cy="1824567"/>
              </a:xfrm>
              <a:prstGeom prst="ellipse">
                <a:avLst/>
              </a:prstGeom>
              <a:gradFill flip="none" rotWithShape="1">
                <a:gsLst>
                  <a:gs pos="0">
                    <a:srgbClr val="6A9BC2"/>
                  </a:gs>
                  <a:gs pos="84000">
                    <a:srgbClr val="24639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任意多边形 137"/>
              <p:cNvSpPr/>
              <p:nvPr/>
            </p:nvSpPr>
            <p:spPr bwMode="auto">
              <a:xfrm>
                <a:off x="3519400" y="2421467"/>
                <a:ext cx="1755128" cy="1330959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4" name="组合 133"/>
            <p:cNvGrpSpPr/>
            <p:nvPr/>
          </p:nvGrpSpPr>
          <p:grpSpPr>
            <a:xfrm>
              <a:off x="3624070" y="2937046"/>
              <a:ext cx="1675407" cy="885835"/>
              <a:chOff x="3624070" y="3009616"/>
              <a:chExt cx="1675407" cy="885835"/>
            </a:xfrm>
          </p:grpSpPr>
          <p:sp>
            <p:nvSpPr>
              <p:cNvPr id="135" name="矩形 134"/>
              <p:cNvSpPr/>
              <p:nvPr/>
            </p:nvSpPr>
            <p:spPr bwMode="auto">
              <a:xfrm>
                <a:off x="3875642" y="3009616"/>
                <a:ext cx="1172266" cy="390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标题二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36" name="矩形 135"/>
              <p:cNvSpPr/>
              <p:nvPr/>
            </p:nvSpPr>
            <p:spPr>
              <a:xfrm>
                <a:off x="3624070" y="3390725"/>
                <a:ext cx="1675407" cy="504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模板、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及</a:t>
                </a:r>
                <a:r>
                  <a:rPr lang="en-US" altLang="zh-CN" sz="10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asadal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图表。</a:t>
                </a:r>
                <a:endPara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698339" y="1865433"/>
            <a:ext cx="1722308" cy="1724933"/>
            <a:chOff x="3486152" y="2421467"/>
            <a:chExt cx="1822449" cy="1824567"/>
          </a:xfrm>
        </p:grpSpPr>
        <p:grpSp>
          <p:nvGrpSpPr>
            <p:cNvPr id="3" name="组合 2"/>
            <p:cNvGrpSpPr/>
            <p:nvPr/>
          </p:nvGrpSpPr>
          <p:grpSpPr>
            <a:xfrm>
              <a:off x="3486152" y="2421467"/>
              <a:ext cx="1822449" cy="1824567"/>
              <a:chOff x="3486152" y="2421467"/>
              <a:chExt cx="1822449" cy="1824567"/>
            </a:xfrm>
          </p:grpSpPr>
          <p:sp>
            <p:nvSpPr>
              <p:cNvPr id="7" name="椭圆 6"/>
              <p:cNvSpPr/>
              <p:nvPr/>
            </p:nvSpPr>
            <p:spPr bwMode="auto">
              <a:xfrm>
                <a:off x="3486152" y="2421467"/>
                <a:ext cx="1822449" cy="1824567"/>
              </a:xfrm>
              <a:prstGeom prst="ellipse">
                <a:avLst/>
              </a:pr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任意多边形 7"/>
              <p:cNvSpPr/>
              <p:nvPr/>
            </p:nvSpPr>
            <p:spPr bwMode="auto">
              <a:xfrm>
                <a:off x="3519400" y="2421467"/>
                <a:ext cx="1755128" cy="1330959"/>
              </a:xfrm>
              <a:custGeom>
                <a:avLst/>
                <a:gdLst>
                  <a:gd name="connsiteX0" fmla="*/ 877564 w 1755128"/>
                  <a:gd name="connsiteY0" fmla="*/ 0 h 1330959"/>
                  <a:gd name="connsiteX1" fmla="*/ 1748834 w 1755128"/>
                  <a:gd name="connsiteY1" fmla="*/ 640999 h 1330959"/>
                  <a:gd name="connsiteX2" fmla="*/ 1755128 w 1755128"/>
                  <a:gd name="connsiteY2" fmla="*/ 665480 h 1330959"/>
                  <a:gd name="connsiteX3" fmla="*/ 1748834 w 1755128"/>
                  <a:gd name="connsiteY3" fmla="*/ 689961 h 1330959"/>
                  <a:gd name="connsiteX4" fmla="*/ 877564 w 1755128"/>
                  <a:gd name="connsiteY4" fmla="*/ 1330959 h 1330959"/>
                  <a:gd name="connsiteX5" fmla="*/ 6295 w 1755128"/>
                  <a:gd name="connsiteY5" fmla="*/ 689961 h 1330959"/>
                  <a:gd name="connsiteX6" fmla="*/ 0 w 1755128"/>
                  <a:gd name="connsiteY6" fmla="*/ 665480 h 1330959"/>
                  <a:gd name="connsiteX7" fmla="*/ 6295 w 1755128"/>
                  <a:gd name="connsiteY7" fmla="*/ 640999 h 1330959"/>
                  <a:gd name="connsiteX8" fmla="*/ 877564 w 1755128"/>
                  <a:gd name="connsiteY8" fmla="*/ 0 h 133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5128" h="1330959">
                    <a:moveTo>
                      <a:pt x="877564" y="0"/>
                    </a:moveTo>
                    <a:cubicBezTo>
                      <a:pt x="1286935" y="0"/>
                      <a:pt x="1633328" y="269636"/>
                      <a:pt x="1748834" y="640999"/>
                    </a:cubicBezTo>
                    <a:lnTo>
                      <a:pt x="1755128" y="665480"/>
                    </a:lnTo>
                    <a:lnTo>
                      <a:pt x="1748834" y="689961"/>
                    </a:lnTo>
                    <a:cubicBezTo>
                      <a:pt x="1633328" y="1061323"/>
                      <a:pt x="1286935" y="1330959"/>
                      <a:pt x="877564" y="1330959"/>
                    </a:cubicBezTo>
                    <a:cubicBezTo>
                      <a:pt x="468193" y="1330959"/>
                      <a:pt x="121800" y="1061323"/>
                      <a:pt x="6295" y="689961"/>
                    </a:cubicBezTo>
                    <a:lnTo>
                      <a:pt x="0" y="665480"/>
                    </a:lnTo>
                    <a:lnTo>
                      <a:pt x="6295" y="640999"/>
                    </a:lnTo>
                    <a:cubicBezTo>
                      <a:pt x="121800" y="269636"/>
                      <a:pt x="468193" y="0"/>
                      <a:pt x="877564" y="0"/>
                    </a:cubicBezTo>
                    <a:close/>
                  </a:path>
                </a:pathLst>
              </a:custGeom>
              <a:gradFill flip="none" rotWithShape="1">
                <a:gsLst>
                  <a:gs pos="84000">
                    <a:schemeClr val="bg1">
                      <a:alpha val="0"/>
                    </a:schemeClr>
                  </a:gs>
                  <a:gs pos="12000">
                    <a:schemeClr val="bg1">
                      <a:alpha val="60000"/>
                    </a:schemeClr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624070" y="2937046"/>
              <a:ext cx="1675407" cy="885835"/>
              <a:chOff x="3624070" y="3009616"/>
              <a:chExt cx="1675407" cy="885835"/>
            </a:xfrm>
          </p:grpSpPr>
          <p:sp>
            <p:nvSpPr>
              <p:cNvPr id="5" name="矩形 4"/>
              <p:cNvSpPr/>
              <p:nvPr/>
            </p:nvSpPr>
            <p:spPr bwMode="auto">
              <a:xfrm>
                <a:off x="3875564" y="3009616"/>
                <a:ext cx="1172419" cy="390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>
                  <a:defRPr/>
                </a:pPr>
                <a:r>
                  <a:rPr lang="zh-CN" altLang="en-US" sz="1800" b="1" spc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标题一</a:t>
                </a:r>
                <a:endParaRPr lang="zh-CN" altLang="en-US" sz="1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3624070" y="3390725"/>
                <a:ext cx="1675407" cy="504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25000"/>
                  </a:lnSpc>
                </a:pP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14400">
                  <a:lnSpc>
                    <a:spcPct val="125000"/>
                  </a:lnSpc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团队，坚持精益求精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1" y="-11663"/>
            <a:ext cx="12190413" cy="420498"/>
            <a:chOff x="0" y="-11662"/>
            <a:chExt cx="12192000" cy="420401"/>
          </a:xfrm>
        </p:grpSpPr>
        <p:grpSp>
          <p:nvGrpSpPr>
            <p:cNvPr id="31" name="组合 30"/>
            <p:cNvGrpSpPr/>
            <p:nvPr/>
          </p:nvGrpSpPr>
          <p:grpSpPr>
            <a:xfrm>
              <a:off x="0" y="-11662"/>
              <a:ext cx="12192000" cy="420401"/>
              <a:chOff x="0" y="-11662"/>
              <a:chExt cx="12192000" cy="420401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0" y="-11662"/>
                <a:ext cx="12192000" cy="420401"/>
                <a:chOff x="0" y="-11662"/>
                <a:chExt cx="12192000" cy="420401"/>
              </a:xfrm>
            </p:grpSpPr>
            <p:grpSp>
              <p:nvGrpSpPr>
                <p:cNvPr id="35" name="组合 34"/>
                <p:cNvGrpSpPr/>
                <p:nvPr/>
              </p:nvGrpSpPr>
              <p:grpSpPr>
                <a:xfrm>
                  <a:off x="0" y="-11662"/>
                  <a:ext cx="12192000" cy="420401"/>
                  <a:chOff x="0" y="-11662"/>
                  <a:chExt cx="12192000" cy="420401"/>
                </a:xfrm>
              </p:grpSpPr>
              <p:grpSp>
                <p:nvGrpSpPr>
                  <p:cNvPr id="37" name="组合 36"/>
                  <p:cNvGrpSpPr/>
                  <p:nvPr/>
                </p:nvGrpSpPr>
                <p:grpSpPr>
                  <a:xfrm>
                    <a:off x="0" y="-11662"/>
                    <a:ext cx="12192000" cy="420401"/>
                    <a:chOff x="0" y="-11662"/>
                    <a:chExt cx="12192000" cy="420401"/>
                  </a:xfrm>
                </p:grpSpPr>
                <p:grpSp>
                  <p:nvGrpSpPr>
                    <p:cNvPr id="39" name="组合 38"/>
                    <p:cNvGrpSpPr/>
                    <p:nvPr/>
                  </p:nvGrpSpPr>
                  <p:grpSpPr>
                    <a:xfrm>
                      <a:off x="0" y="-11662"/>
                      <a:ext cx="12192000" cy="420401"/>
                      <a:chOff x="0" y="-11662"/>
                      <a:chExt cx="12192000" cy="420401"/>
                    </a:xfrm>
                  </p:grpSpPr>
                  <p:grpSp>
                    <p:nvGrpSpPr>
                      <p:cNvPr id="41" name="组合 40"/>
                      <p:cNvGrpSpPr/>
                      <p:nvPr/>
                    </p:nvGrpSpPr>
                    <p:grpSpPr>
                      <a:xfrm>
                        <a:off x="0" y="-11662"/>
                        <a:ext cx="12192000" cy="420401"/>
                        <a:chOff x="0" y="-11664"/>
                        <a:chExt cx="12192000" cy="420401"/>
                      </a:xfrm>
                    </p:grpSpPr>
                    <p:sp>
                      <p:nvSpPr>
                        <p:cNvPr id="62" name="Rectangle 1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rot="16200000">
                          <a:off x="5893158" y="-5904822"/>
                          <a:ext cx="405683" cy="12192000"/>
                        </a:xfrm>
                        <a:prstGeom prst="rect">
                          <a:avLst/>
                        </a:prstGeom>
                        <a:solidFill>
                          <a:srgbClr val="0070C0"/>
                        </a:solidFill>
                        <a:ln w="12700">
                          <a:noFill/>
                          <a:miter lim="800000"/>
                        </a:ln>
                        <a:effectLst>
                          <a:outerShdw blurRad="88900" dist="6350" dir="5400000" algn="t" rotWithShape="0">
                            <a:prstClr val="black">
                              <a:alpha val="75000"/>
                            </a:prstClr>
                          </a:outerShdw>
                        </a:effectLst>
                      </p:spPr>
                      <p:txBody>
                        <a:bodyPr wrap="none" lIns="115692" tIns="56831" rIns="115692" bIns="56831" anchor="ctr"/>
                        <a:lstStyle/>
                        <a:p>
                          <a:pPr algn="r" defTabSz="1167765" eaLnBrk="0" hangingPunct="0"/>
                          <a:r>
                            <a:rPr lang="en-US" sz="1065" b="1" dirty="0">
                              <a:solidFill>
                                <a:prstClr val="black"/>
                              </a:solidFill>
                              <a:effectLst>
                                <a:outerShdw blurRad="38100" dist="38100" dir="2700000" algn="tl">
                                  <a:srgbClr val="FFFFFF"/>
                                </a:outerShdw>
                              </a:effectLst>
                              <a:latin typeface="Arial Narrow" panose="020B0606020202030204" pitchFamily="-108" charset="0"/>
                            </a:rPr>
                            <a:t>		</a:t>
                          </a:r>
                          <a:endParaRPr lang="en-US" sz="1065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FFFFFF"/>
                              </a:outerShdw>
                            </a:effectLst>
                            <a:latin typeface="Arial Narrow" panose="020B0606020202030204" pitchFamily="-108" charset="0"/>
                          </a:endParaRPr>
                        </a:p>
                      </p:txBody>
                    </p:sp>
                    <p:grpSp>
                      <p:nvGrpSpPr>
                        <p:cNvPr id="63" name="组合 62"/>
                        <p:cNvGrpSpPr/>
                        <p:nvPr/>
                      </p:nvGrpSpPr>
                      <p:grpSpPr>
                        <a:xfrm>
                          <a:off x="8829798" y="-1319"/>
                          <a:ext cx="2078192" cy="400407"/>
                          <a:chOff x="7694172" y="2113461"/>
                          <a:chExt cx="1764361" cy="542109"/>
                        </a:xfrm>
                        <a:effectLst>
                          <a:outerShdw blurRad="88900" dist="6350" dir="5400000" algn="t" rotWithShape="0">
                            <a:prstClr val="black">
                              <a:alpha val="50000"/>
                            </a:prstClr>
                          </a:outerShdw>
                        </a:effectLst>
                      </p:grpSpPr>
                      <p:sp>
                        <p:nvSpPr>
                          <p:cNvPr id="67" name="圆角矩形标注 66"/>
                          <p:cNvSpPr/>
                          <p:nvPr/>
                        </p:nvSpPr>
                        <p:spPr>
                          <a:xfrm>
                            <a:off x="7694172" y="2114967"/>
                            <a:ext cx="1764361" cy="540603"/>
                          </a:xfrm>
                          <a:prstGeom prst="wedgeRoundRectCallout">
                            <a:avLst>
                              <a:gd name="adj1" fmla="val -25764"/>
                              <a:gd name="adj2" fmla="val 89709"/>
                              <a:gd name="adj3" fmla="val 16667"/>
                            </a:avLst>
                          </a:prstGeom>
                          <a:gradFill flip="none" rotWithShape="1">
                            <a:gsLst>
                              <a:gs pos="0">
                                <a:srgbClr val="00B0F0"/>
                              </a:gs>
                              <a:gs pos="84000">
                                <a:srgbClr val="0070C0">
                                  <a:alpha val="97000"/>
                                </a:srgbClr>
                              </a:gs>
                            </a:gsLst>
                            <a:path path="circle">
                              <a:fillToRect l="50000" t="50000" r="50000" b="50000"/>
                            </a:path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8" name="任意多边形 67"/>
                          <p:cNvSpPr/>
                          <p:nvPr/>
                        </p:nvSpPr>
                        <p:spPr>
                          <a:xfrm>
                            <a:off x="7699070" y="2113461"/>
                            <a:ext cx="1758962" cy="380584"/>
                          </a:xfrm>
                          <a:custGeom>
                            <a:avLst/>
                            <a:gdLst>
                              <a:gd name="connsiteX0" fmla="*/ 90102 w 1545198"/>
                              <a:gd name="connsiteY0" fmla="*/ 0 h 380584"/>
                              <a:gd name="connsiteX1" fmla="*/ 257533 w 1545198"/>
                              <a:gd name="connsiteY1" fmla="*/ 0 h 380584"/>
                              <a:gd name="connsiteX2" fmla="*/ 643833 w 1545198"/>
                              <a:gd name="connsiteY2" fmla="*/ 0 h 380584"/>
                              <a:gd name="connsiteX3" fmla="*/ 1455096 w 1545198"/>
                              <a:gd name="connsiteY3" fmla="*/ 0 h 380584"/>
                              <a:gd name="connsiteX4" fmla="*/ 1545198 w 1545198"/>
                              <a:gd name="connsiteY4" fmla="*/ 90102 h 380584"/>
                              <a:gd name="connsiteX5" fmla="*/ 1545198 w 1545198"/>
                              <a:gd name="connsiteY5" fmla="*/ 223274 h 380584"/>
                              <a:gd name="connsiteX6" fmla="*/ 1481202 w 1545198"/>
                              <a:gd name="connsiteY6" fmla="*/ 260985 h 380584"/>
                              <a:gd name="connsiteX7" fmla="*/ 777933 w 1545198"/>
                              <a:gd name="connsiteY7" fmla="*/ 380584 h 380584"/>
                              <a:gd name="connsiteX8" fmla="*/ 74664 w 1545198"/>
                              <a:gd name="connsiteY8" fmla="*/ 260985 h 380584"/>
                              <a:gd name="connsiteX9" fmla="*/ 0 w 1545198"/>
                              <a:gd name="connsiteY9" fmla="*/ 216988 h 380584"/>
                              <a:gd name="connsiteX10" fmla="*/ 0 w 1545198"/>
                              <a:gd name="connsiteY10" fmla="*/ 90102 h 380584"/>
                              <a:gd name="connsiteX11" fmla="*/ 90102 w 1545198"/>
                              <a:gd name="connsiteY11" fmla="*/ 0 h 38058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1545198" h="380584">
                                <a:moveTo>
                                  <a:pt x="90102" y="0"/>
                                </a:moveTo>
                                <a:lnTo>
                                  <a:pt x="257533" y="0"/>
                                </a:lnTo>
                                <a:lnTo>
                                  <a:pt x="643833" y="0"/>
                                </a:lnTo>
                                <a:lnTo>
                                  <a:pt x="1455096" y="0"/>
                                </a:lnTo>
                                <a:cubicBezTo>
                                  <a:pt x="1504858" y="0"/>
                                  <a:pt x="1545198" y="40340"/>
                                  <a:pt x="1545198" y="90102"/>
                                </a:cubicBezTo>
                                <a:lnTo>
                                  <a:pt x="1545198" y="223274"/>
                                </a:lnTo>
                                <a:lnTo>
                                  <a:pt x="1481202" y="260985"/>
                                </a:lnTo>
                                <a:cubicBezTo>
                                  <a:pt x="1328790" y="333143"/>
                                  <a:pt x="1070683" y="380584"/>
                                  <a:pt x="777933" y="380584"/>
                                </a:cubicBezTo>
                                <a:cubicBezTo>
                                  <a:pt x="485183" y="380584"/>
                                  <a:pt x="227076" y="333143"/>
                                  <a:pt x="74664" y="260985"/>
                                </a:cubicBezTo>
                                <a:lnTo>
                                  <a:pt x="0" y="216988"/>
                                </a:lnTo>
                                <a:lnTo>
                                  <a:pt x="0" y="90102"/>
                                </a:lnTo>
                                <a:cubicBezTo>
                                  <a:pt x="0" y="40340"/>
                                  <a:pt x="40340" y="0"/>
                                  <a:pt x="90102" y="0"/>
                                </a:cubicBezTo>
                                <a:close/>
                              </a:path>
                            </a:pathLst>
                          </a:custGeom>
                          <a:gradFill flip="none" rotWithShape="1">
                            <a:gsLst>
                              <a:gs pos="0">
                                <a:schemeClr val="bg1">
                                  <a:alpha val="0"/>
                                </a:schemeClr>
                              </a:gs>
                              <a:gs pos="100000">
                                <a:schemeClr val="bg1">
                                  <a:alpha val="13000"/>
                                </a:schemeClr>
                              </a:gs>
                            </a:gsLst>
                            <a:lin ang="5400000" scaled="0"/>
                            <a:tileRect/>
                          </a:gra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 defTabSz="914400"/>
                            <a:endParaRPr lang="zh-CN" altLang="en-US" sz="1800">
                              <a:solidFill>
                                <a:prstClr val="white"/>
                              </a:solidFill>
                            </a:endParaRPr>
                          </a:p>
                        </p:txBody>
                      </p:sp>
                    </p:grpSp>
                    <p:sp>
                      <p:nvSpPr>
                        <p:cNvPr id="64" name="TextBox 73"/>
                        <p:cNvSpPr txBox="1"/>
                        <p:nvPr/>
                      </p:nvSpPr>
                      <p:spPr>
                        <a:xfrm>
                          <a:off x="1186595" y="46134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目录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65" name="TextBox 73"/>
                        <p:cNvSpPr txBox="1"/>
                        <p:nvPr/>
                      </p:nvSpPr>
                      <p:spPr>
                        <a:xfrm>
                          <a:off x="9208836" y="8627"/>
                          <a:ext cx="1351652" cy="4001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20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锐普社区</a:t>
                          </a:r>
                          <a:endParaRPr lang="zh-CN" altLang="en-US" sz="20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  <p:sp>
                      <p:nvSpPr>
                        <p:cNvPr id="66" name="TextBox 73"/>
                        <p:cNvSpPr txBox="1"/>
                        <p:nvPr/>
                      </p:nvSpPr>
                      <p:spPr>
                        <a:xfrm>
                          <a:off x="11389670" y="53077"/>
                          <a:ext cx="614271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 defTabSz="914400"/>
                          <a:r>
                            <a: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rPr>
                            <a:t>结束</a:t>
                          </a:r>
                          <a:endParaRPr lang="zh-CN" altLang="en-US" sz="1400" b="1" spc="300" dirty="0">
                            <a:solidFill>
                              <a:prstClr val="white"/>
                            </a:solidFill>
                            <a:latin typeface="张海山锐线体2.0" panose="02000000000000000000" pitchFamily="2" charset="-122"/>
                            <a:ea typeface="张海山锐线体2.0" panose="02000000000000000000" pitchFamily="2" charset="-122"/>
                          </a:endParaRPr>
                        </a:p>
                      </p:txBody>
                    </p:sp>
                  </p:grpSp>
                  <p:sp>
                    <p:nvSpPr>
                      <p:cNvPr id="42" name="Action Button: Forward or Next 23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2329229" y="66933"/>
                        <a:ext cx="23897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3" name="Action Button: Forward or Next 26">
                        <a:hlinkClick r:id="" action="ppaction://noaction" highlightClick="1"/>
                      </p:cNvPr>
                      <p:cNvSpPr/>
                      <p:nvPr/>
                    </p:nvSpPr>
                    <p:spPr>
                      <a:xfrm>
                        <a:off x="9513196" y="-1317"/>
                        <a:ext cx="2504017" cy="280068"/>
                      </a:xfrm>
                      <a:prstGeom prst="actionButtonForwardNex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defTabSz="914400">
                          <a:defRPr/>
                        </a:pPr>
                        <a:endParaRPr lang="en-AU" sz="2400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grpSp>
                    <p:nvGrpSpPr>
                      <p:cNvPr id="44" name="组合 43"/>
                      <p:cNvGrpSpPr/>
                      <p:nvPr/>
                    </p:nvGrpSpPr>
                    <p:grpSpPr>
                      <a:xfrm>
                        <a:off x="436532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60" name="直接连接符 59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1" name="直接连接符 60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5" name="组合 44"/>
                      <p:cNvGrpSpPr/>
                      <p:nvPr/>
                    </p:nvGrpSpPr>
                    <p:grpSpPr>
                      <a:xfrm>
                        <a:off x="660976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58" name="直接连接符 57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9" name="直接连接符 58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6" name="组合 45"/>
                      <p:cNvGrpSpPr/>
                      <p:nvPr/>
                    </p:nvGrpSpPr>
                    <p:grpSpPr>
                      <a:xfrm>
                        <a:off x="88195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56" name="直接连接符 55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7" name="直接连接符 56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7" name="组合 46"/>
                      <p:cNvGrpSpPr/>
                      <p:nvPr/>
                    </p:nvGrpSpPr>
                    <p:grpSpPr>
                      <a:xfrm>
                        <a:off x="10897159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54" name="直接连接符 53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" name="直接连接符 54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8" name="组合 47"/>
                      <p:cNvGrpSpPr/>
                      <p:nvPr/>
                    </p:nvGrpSpPr>
                    <p:grpSpPr>
                      <a:xfrm>
                        <a:off x="2415348" y="110472"/>
                        <a:ext cx="1969955" cy="225484"/>
                        <a:chOff x="2329229" y="842300"/>
                        <a:chExt cx="1969955" cy="288000"/>
                      </a:xfrm>
                    </p:grpSpPr>
                    <p:cxnSp>
                      <p:nvCxnSpPr>
                        <p:cNvPr id="52" name="直接连接符 51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" name="直接连接符 52"/>
                        <p:cNvCxnSpPr/>
                        <p:nvPr/>
                      </p:nvCxnSpPr>
                      <p:spPr>
                        <a:xfrm>
                          <a:off x="4299184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9" name="组合 48"/>
                      <p:cNvGrpSpPr/>
                      <p:nvPr/>
                    </p:nvGrpSpPr>
                    <p:grpSpPr>
                      <a:xfrm>
                        <a:off x="581748" y="110472"/>
                        <a:ext cx="10242" cy="225484"/>
                        <a:chOff x="2329229" y="842300"/>
                        <a:chExt cx="10242" cy="288000"/>
                      </a:xfrm>
                    </p:grpSpPr>
                    <p:cxnSp>
                      <p:nvCxnSpPr>
                        <p:cNvPr id="50" name="直接连接符 49"/>
                        <p:cNvCxnSpPr/>
                        <p:nvPr/>
                      </p:nvCxnSpPr>
                      <p:spPr>
                        <a:xfrm>
                          <a:off x="2329229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rgbClr val="002060">
                              <a:alpha val="80000"/>
                            </a:srgb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" name="直接连接符 50"/>
                        <p:cNvCxnSpPr/>
                        <p:nvPr/>
                      </p:nvCxnSpPr>
                      <p:spPr>
                        <a:xfrm>
                          <a:off x="2339471" y="842300"/>
                          <a:ext cx="0" cy="2880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alpha val="52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40" name="直接连接符 39"/>
                    <p:cNvCxnSpPr/>
                    <p:nvPr/>
                  </p:nvCxnSpPr>
                  <p:spPr>
                    <a:xfrm>
                      <a:off x="2425590" y="110472"/>
                      <a:ext cx="0" cy="22548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38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1"/>
                  <a:srcRect/>
                  <a:stretch>
                    <a:fillRect/>
                  </a:stretch>
                </p:blipFill>
                <p:spPr bwMode="auto">
                  <a:xfrm>
                    <a:off x="131035" y="82928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36" name="TextBox 73"/>
                <p:cNvSpPr txBox="1"/>
                <p:nvPr/>
              </p:nvSpPr>
              <p:spPr>
                <a:xfrm>
                  <a:off x="2934392" y="48959"/>
                  <a:ext cx="10470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锐普概况</a:t>
                  </a:r>
                  <a:endPara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sp>
            <p:nvSpPr>
              <p:cNvPr id="34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32" name="TextBox 73"/>
            <p:cNvSpPr txBox="1"/>
            <p:nvPr/>
          </p:nvSpPr>
          <p:spPr>
            <a:xfrm>
              <a:off x="7193064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锐普地图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033449" y="578633"/>
            <a:ext cx="4594618" cy="1022067"/>
            <a:chOff x="7034365" y="578498"/>
            <a:chExt cx="4595216" cy="1021830"/>
          </a:xfrm>
        </p:grpSpPr>
        <p:sp>
          <p:nvSpPr>
            <p:cNvPr id="182" name="TextBox 73"/>
            <p:cNvSpPr txBox="1"/>
            <p:nvPr/>
          </p:nvSpPr>
          <p:spPr>
            <a:xfrm>
              <a:off x="9653251" y="578498"/>
              <a:ext cx="1941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点击添加标题</a:t>
              </a:r>
              <a:endParaRPr lang="zh-CN" altLang="en-US" sz="2000" dirty="0">
                <a:solidFill>
                  <a:srgbClr val="00497D"/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83" name="矩形 182"/>
            <p:cNvSpPr/>
            <p:nvPr/>
          </p:nvSpPr>
          <p:spPr>
            <a:xfrm>
              <a:off x="7034365" y="1107885"/>
              <a:ext cx="4569731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400"/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183"/>
            <p:cNvSpPr/>
            <p:nvPr/>
          </p:nvSpPr>
          <p:spPr bwMode="auto">
            <a:xfrm>
              <a:off x="9704054" y="868157"/>
              <a:ext cx="192552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100" spc="130" dirty="0">
                  <a:solidFill>
                    <a:srgbClr val="0B5182"/>
                  </a:solidFill>
                </a:rPr>
                <a:t>Click on add the theme</a:t>
              </a:r>
              <a:endParaRPr lang="zh-CN" altLang="en-US" sz="1100" spc="130" dirty="0">
                <a:solidFill>
                  <a:srgbClr val="0B5182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03" y="712487"/>
            <a:ext cx="3824504" cy="6790656"/>
          </a:xfrm>
          <a:prstGeom prst="rect">
            <a:avLst/>
          </a:prstGeom>
        </p:spPr>
      </p:pic>
      <p:grpSp>
        <p:nvGrpSpPr>
          <p:cNvPr id="94" name="组合 93"/>
          <p:cNvGrpSpPr/>
          <p:nvPr/>
        </p:nvGrpSpPr>
        <p:grpSpPr>
          <a:xfrm>
            <a:off x="0" y="6610348"/>
            <a:ext cx="12221707" cy="282523"/>
            <a:chOff x="-1" y="6604571"/>
            <a:chExt cx="12223298" cy="282458"/>
          </a:xfrm>
        </p:grpSpPr>
        <p:grpSp>
          <p:nvGrpSpPr>
            <p:cNvPr id="95" name="组合 94"/>
            <p:cNvGrpSpPr/>
            <p:nvPr userDrawn="1"/>
          </p:nvGrpSpPr>
          <p:grpSpPr>
            <a:xfrm>
              <a:off x="-1" y="6628133"/>
              <a:ext cx="12223298" cy="258896"/>
              <a:chOff x="-1" y="6599104"/>
              <a:chExt cx="12223298" cy="258896"/>
            </a:xfrm>
          </p:grpSpPr>
          <p:sp>
            <p:nvSpPr>
              <p:cNvPr id="103" name="矩形 23"/>
              <p:cNvSpPr/>
              <p:nvPr userDrawn="1"/>
            </p:nvSpPr>
            <p:spPr>
              <a:xfrm flipV="1">
                <a:off x="-1" y="6599104"/>
                <a:ext cx="12192001" cy="258896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68623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68623"/>
                    </a:lnTo>
                    <a:lnTo>
                      <a:pt x="0" y="6862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04" name="直接连接符 103"/>
              <p:cNvCxnSpPr/>
              <p:nvPr userDrawn="1"/>
            </p:nvCxnSpPr>
            <p:spPr>
              <a:xfrm>
                <a:off x="0" y="6728552"/>
                <a:ext cx="12223297" cy="1"/>
              </a:xfrm>
              <a:prstGeom prst="line">
                <a:avLst/>
              </a:prstGeom>
              <a:ln w="317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组合 99"/>
            <p:cNvGrpSpPr/>
            <p:nvPr userDrawn="1"/>
          </p:nvGrpSpPr>
          <p:grpSpPr bwMode="auto">
            <a:xfrm>
              <a:off x="10598149" y="6604571"/>
              <a:ext cx="1565110" cy="200008"/>
              <a:chOff x="5987190" y="3776272"/>
              <a:chExt cx="1170827" cy="149622"/>
            </a:xfrm>
          </p:grpSpPr>
          <p:sp>
            <p:nvSpPr>
              <p:cNvPr id="97" name="TextBox 100"/>
              <p:cNvSpPr txBox="1"/>
              <p:nvPr/>
            </p:nvSpPr>
            <p:spPr bwMode="auto">
              <a:xfrm>
                <a:off x="5987190" y="3776272"/>
                <a:ext cx="873112" cy="14962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i="1" spc="8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www.rapidesign.cn</a:t>
                </a:r>
                <a:endParaRPr lang="zh-CN" altLang="en-US" sz="700" i="1" spc="8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98" name="组合 101"/>
              <p:cNvGrpSpPr/>
              <p:nvPr/>
            </p:nvGrpSpPr>
            <p:grpSpPr bwMode="auto">
              <a:xfrm>
                <a:off x="6916717" y="3834477"/>
                <a:ext cx="241300" cy="53975"/>
                <a:chOff x="6916717" y="3834477"/>
                <a:chExt cx="241300" cy="53975"/>
              </a:xfrm>
            </p:grpSpPr>
            <p:sp>
              <p:nvSpPr>
                <p:cNvPr id="99" name="燕尾形 98"/>
                <p:cNvSpPr/>
                <p:nvPr/>
              </p:nvSpPr>
              <p:spPr bwMode="auto">
                <a:xfrm rot="10800000">
                  <a:off x="6916717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燕尾形 99"/>
                <p:cNvSpPr/>
                <p:nvPr/>
              </p:nvSpPr>
              <p:spPr bwMode="auto">
                <a:xfrm rot="10800000">
                  <a:off x="6981805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燕尾形 100"/>
                <p:cNvSpPr/>
                <p:nvPr/>
              </p:nvSpPr>
              <p:spPr bwMode="auto">
                <a:xfrm rot="10800000">
                  <a:off x="7046892" y="3834476"/>
                  <a:ext cx="46038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燕尾形 101"/>
                <p:cNvSpPr/>
                <p:nvPr/>
              </p:nvSpPr>
              <p:spPr bwMode="auto">
                <a:xfrm rot="10800000">
                  <a:off x="7111980" y="3834476"/>
                  <a:ext cx="46037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11" name="上箭头 10"/>
          <p:cNvSpPr/>
          <p:nvPr/>
        </p:nvSpPr>
        <p:spPr>
          <a:xfrm rot="5400000">
            <a:off x="6628378" y="2520817"/>
            <a:ext cx="484744" cy="411109"/>
          </a:xfrm>
          <a:prstGeom prst="upArrow">
            <a:avLst>
              <a:gd name="adj1" fmla="val 50000"/>
              <a:gd name="adj2" fmla="val 6274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00" name="上箭头 199"/>
          <p:cNvSpPr/>
          <p:nvPr/>
        </p:nvSpPr>
        <p:spPr>
          <a:xfrm rot="5400000">
            <a:off x="9189745" y="2520818"/>
            <a:ext cx="484744" cy="411109"/>
          </a:xfrm>
          <a:prstGeom prst="upArrow">
            <a:avLst>
              <a:gd name="adj1" fmla="val 50000"/>
              <a:gd name="adj2" fmla="val 6274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01" name="上箭头 200"/>
          <p:cNvSpPr/>
          <p:nvPr/>
        </p:nvSpPr>
        <p:spPr>
          <a:xfrm rot="10800000">
            <a:off x="10553370" y="3726306"/>
            <a:ext cx="484569" cy="411258"/>
          </a:xfrm>
          <a:prstGeom prst="upArrow">
            <a:avLst>
              <a:gd name="adj1" fmla="val 50000"/>
              <a:gd name="adj2" fmla="val 6274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02" name="上箭头 201"/>
          <p:cNvSpPr/>
          <p:nvPr/>
        </p:nvSpPr>
        <p:spPr>
          <a:xfrm rot="16200000">
            <a:off x="9090053" y="4933232"/>
            <a:ext cx="484744" cy="411109"/>
          </a:xfrm>
          <a:prstGeom prst="upArrow">
            <a:avLst>
              <a:gd name="adj1" fmla="val 50000"/>
              <a:gd name="adj2" fmla="val 6274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03" name="上箭头 202"/>
          <p:cNvSpPr/>
          <p:nvPr/>
        </p:nvSpPr>
        <p:spPr>
          <a:xfrm rot="16200000">
            <a:off x="6536979" y="4933232"/>
            <a:ext cx="484744" cy="411109"/>
          </a:xfrm>
          <a:prstGeom prst="upArrow">
            <a:avLst>
              <a:gd name="adj1" fmla="val 50000"/>
              <a:gd name="adj2" fmla="val 6274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04" name="上箭头 203"/>
          <p:cNvSpPr/>
          <p:nvPr/>
        </p:nvSpPr>
        <p:spPr>
          <a:xfrm>
            <a:off x="5305541" y="3724365"/>
            <a:ext cx="484569" cy="411258"/>
          </a:xfrm>
          <a:prstGeom prst="upArrow">
            <a:avLst>
              <a:gd name="adj1" fmla="val 50000"/>
              <a:gd name="adj2" fmla="val 6274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0" grpId="0" animBg="1"/>
      <p:bldP spid="201" grpId="0" animBg="1"/>
      <p:bldP spid="202" grpId="0" animBg="1"/>
      <p:bldP spid="203" grpId="0" animBg="1"/>
      <p:bldP spid="20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-11665"/>
            <a:ext cx="12190413" cy="418781"/>
            <a:chOff x="0" y="-11662"/>
            <a:chExt cx="12192000" cy="418684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-11662"/>
              <a:ext cx="12192000" cy="418684"/>
              <a:chOff x="0" y="-11662"/>
              <a:chExt cx="12192000" cy="41868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0" y="-11662"/>
                <a:ext cx="12192000" cy="418684"/>
                <a:chOff x="0" y="-11662"/>
                <a:chExt cx="12192000" cy="418684"/>
              </a:xfrm>
            </p:grpSpPr>
            <p:grpSp>
              <p:nvGrpSpPr>
                <p:cNvPr id="81" name="组合 80"/>
                <p:cNvGrpSpPr/>
                <p:nvPr/>
              </p:nvGrpSpPr>
              <p:grpSpPr>
                <a:xfrm>
                  <a:off x="0" y="-11662"/>
                  <a:ext cx="12192000" cy="418684"/>
                  <a:chOff x="0" y="-11664"/>
                  <a:chExt cx="12192000" cy="418684"/>
                </a:xfrm>
              </p:grpSpPr>
              <p:sp>
                <p:nvSpPr>
                  <p:cNvPr id="113" name="Rectangle 14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5893158" y="-5904822"/>
                    <a:ext cx="405683" cy="12192000"/>
                  </a:xfrm>
                  <a:prstGeom prst="rect">
                    <a:avLst/>
                  </a:prstGeom>
                  <a:solidFill>
                    <a:srgbClr val="0070C0"/>
                  </a:solidFill>
                  <a:ln w="12700">
                    <a:noFill/>
                    <a:miter lim="800000"/>
                  </a:ln>
                  <a:effectLst>
                    <a:outerShdw blurRad="88900" dist="6350" dir="5400000" algn="t" rotWithShape="0">
                      <a:prstClr val="black">
                        <a:alpha val="75000"/>
                      </a:prstClr>
                    </a:outerShdw>
                  </a:effectLst>
                </p:spPr>
                <p:txBody>
                  <a:bodyPr wrap="none" lIns="115692" tIns="56831" rIns="115692" bIns="56831" anchor="ctr"/>
                  <a:lstStyle/>
                  <a:p>
                    <a:pPr algn="r" defTabSz="1167765" eaLnBrk="0" hangingPunct="0"/>
                    <a:r>
                      <a: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rPr>
                      <a:t>		</a:t>
                    </a:r>
                    <a:endParaRPr lang="en-US" sz="1065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Arial Narrow" panose="020B0606020202030204" pitchFamily="-108" charset="0"/>
                    </a:endParaRPr>
                  </a:p>
                </p:txBody>
              </p: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576633" y="-1319"/>
                    <a:ext cx="1828430" cy="400407"/>
                    <a:chOff x="687331" y="2113461"/>
                    <a:chExt cx="1552316" cy="542109"/>
                  </a:xfrm>
                  <a:effectLst>
                    <a:outerShdw blurRad="88900" dist="6350" dir="5400000" algn="t" rotWithShape="0">
                      <a:prstClr val="black">
                        <a:alpha val="50000"/>
                      </a:prstClr>
                    </a:outerShdw>
                  </a:effectLst>
                </p:grpSpPr>
                <p:sp>
                  <p:nvSpPr>
                    <p:cNvPr id="133" name="圆角矩形标注 132"/>
                    <p:cNvSpPr/>
                    <p:nvPr/>
                  </p:nvSpPr>
                  <p:spPr>
                    <a:xfrm>
                      <a:off x="687331" y="2114967"/>
                      <a:ext cx="1552169" cy="540603"/>
                    </a:xfrm>
                    <a:prstGeom prst="wedgeRoundRectCallout">
                      <a:avLst>
                        <a:gd name="adj1" fmla="val -25764"/>
                        <a:gd name="adj2" fmla="val 89709"/>
                        <a:gd name="adj3" fmla="val 16667"/>
                      </a:avLst>
                    </a:prstGeom>
                    <a:gradFill flip="none" rotWithShape="1">
                      <a:gsLst>
                        <a:gs pos="0">
                          <a:srgbClr val="00B0F0"/>
                        </a:gs>
                        <a:gs pos="84000">
                          <a:srgbClr val="0070C0">
                            <a:alpha val="97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4" name="任意多边形 133"/>
                    <p:cNvSpPr/>
                    <p:nvPr/>
                  </p:nvSpPr>
                  <p:spPr>
                    <a:xfrm>
                      <a:off x="692227" y="2113461"/>
                      <a:ext cx="1547420" cy="380584"/>
                    </a:xfrm>
                    <a:custGeom>
                      <a:avLst/>
                      <a:gdLst>
                        <a:gd name="connsiteX0" fmla="*/ 90102 w 1545198"/>
                        <a:gd name="connsiteY0" fmla="*/ 0 h 380584"/>
                        <a:gd name="connsiteX1" fmla="*/ 257533 w 1545198"/>
                        <a:gd name="connsiteY1" fmla="*/ 0 h 380584"/>
                        <a:gd name="connsiteX2" fmla="*/ 643833 w 1545198"/>
                        <a:gd name="connsiteY2" fmla="*/ 0 h 380584"/>
                        <a:gd name="connsiteX3" fmla="*/ 1455096 w 1545198"/>
                        <a:gd name="connsiteY3" fmla="*/ 0 h 380584"/>
                        <a:gd name="connsiteX4" fmla="*/ 1545198 w 1545198"/>
                        <a:gd name="connsiteY4" fmla="*/ 90102 h 380584"/>
                        <a:gd name="connsiteX5" fmla="*/ 1545198 w 1545198"/>
                        <a:gd name="connsiteY5" fmla="*/ 223274 h 380584"/>
                        <a:gd name="connsiteX6" fmla="*/ 1481202 w 1545198"/>
                        <a:gd name="connsiteY6" fmla="*/ 260985 h 380584"/>
                        <a:gd name="connsiteX7" fmla="*/ 777933 w 1545198"/>
                        <a:gd name="connsiteY7" fmla="*/ 380584 h 380584"/>
                        <a:gd name="connsiteX8" fmla="*/ 74664 w 1545198"/>
                        <a:gd name="connsiteY8" fmla="*/ 260985 h 380584"/>
                        <a:gd name="connsiteX9" fmla="*/ 0 w 1545198"/>
                        <a:gd name="connsiteY9" fmla="*/ 216988 h 380584"/>
                        <a:gd name="connsiteX10" fmla="*/ 0 w 1545198"/>
                        <a:gd name="connsiteY10" fmla="*/ 90102 h 380584"/>
                        <a:gd name="connsiteX11" fmla="*/ 90102 w 1545198"/>
                        <a:gd name="connsiteY11" fmla="*/ 0 h 380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45198" h="380584">
                          <a:moveTo>
                            <a:pt x="90102" y="0"/>
                          </a:moveTo>
                          <a:lnTo>
                            <a:pt x="257533" y="0"/>
                          </a:lnTo>
                          <a:lnTo>
                            <a:pt x="643833" y="0"/>
                          </a:lnTo>
                          <a:lnTo>
                            <a:pt x="1455096" y="0"/>
                          </a:lnTo>
                          <a:cubicBezTo>
                            <a:pt x="1504858" y="0"/>
                            <a:pt x="1545198" y="40340"/>
                            <a:pt x="1545198" y="90102"/>
                          </a:cubicBezTo>
                          <a:lnTo>
                            <a:pt x="1545198" y="223274"/>
                          </a:lnTo>
                          <a:lnTo>
                            <a:pt x="1481202" y="260985"/>
                          </a:lnTo>
                          <a:cubicBezTo>
                            <a:pt x="1328790" y="333143"/>
                            <a:pt x="1070683" y="380584"/>
                            <a:pt x="777933" y="380584"/>
                          </a:cubicBezTo>
                          <a:cubicBezTo>
                            <a:pt x="485183" y="380584"/>
                            <a:pt x="227076" y="333143"/>
                            <a:pt x="74664" y="260985"/>
                          </a:cubicBezTo>
                          <a:lnTo>
                            <a:pt x="0" y="216988"/>
                          </a:lnTo>
                          <a:lnTo>
                            <a:pt x="0" y="90102"/>
                          </a:lnTo>
                          <a:cubicBezTo>
                            <a:pt x="0" y="40340"/>
                            <a:pt x="40340" y="0"/>
                            <a:pt x="90102" y="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13000"/>
                          </a:schemeClr>
                        </a:gs>
                      </a:gsLst>
                      <a:lin ang="5400000" scaled="0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pic>
                <p:nvPicPr>
                  <p:cNvPr id="124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1"/>
                  <a:srcRect/>
                  <a:stretch>
                    <a:fillRect/>
                  </a:stretch>
                </p:blipFill>
                <p:spPr bwMode="auto">
                  <a:xfrm>
                    <a:off x="131035" y="82926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26" name="TextBox 73"/>
                  <p:cNvSpPr txBox="1"/>
                  <p:nvPr/>
                </p:nvSpPr>
                <p:spPr>
                  <a:xfrm>
                    <a:off x="1109651" y="6910"/>
                    <a:ext cx="7681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目录</a:t>
                    </a:r>
                    <a:endPara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7" name="TextBox 73"/>
                  <p:cNvSpPr txBox="1"/>
                  <p:nvPr/>
                </p:nvSpPr>
                <p:spPr>
                  <a:xfrm>
                    <a:off x="2934392" y="4895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锐普概况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9" name="TextBox 73"/>
                  <p:cNvSpPr txBox="1"/>
                  <p:nvPr/>
                </p:nvSpPr>
                <p:spPr>
                  <a:xfrm>
                    <a:off x="9361923" y="53077"/>
                    <a:ext cx="104547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锐普社区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0" name="TextBox 73"/>
                  <p:cNvSpPr txBox="1"/>
                  <p:nvPr/>
                </p:nvSpPr>
                <p:spPr>
                  <a:xfrm>
                    <a:off x="7193064" y="5307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锐普地图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2" name="TextBox 73"/>
                  <p:cNvSpPr txBox="1"/>
                  <p:nvPr/>
                </p:nvSpPr>
                <p:spPr>
                  <a:xfrm>
                    <a:off x="11389670" y="53077"/>
                    <a:ext cx="6142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结束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</p:grpSp>
            <p:sp>
              <p:nvSpPr>
                <p:cNvPr id="82" name="Action Button: Forward or Next 23">
                  <a:hlinkClick r:id="" action="ppaction://noaction" highlightClick="1"/>
                </p:cNvPr>
                <p:cNvSpPr/>
                <p:nvPr/>
              </p:nvSpPr>
              <p:spPr>
                <a:xfrm>
                  <a:off x="2329229" y="66933"/>
                  <a:ext cx="23897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Action Button: Forward or Next 25">
                  <a:hlinkClick r:id="" action="ppaction://noaction" highlightClick="1"/>
                </p:cNvPr>
                <p:cNvSpPr/>
                <p:nvPr/>
              </p:nvSpPr>
              <p:spPr>
                <a:xfrm>
                  <a:off x="7123480" y="-1317"/>
                  <a:ext cx="2406649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Action Button: Forward or Next 26">
                  <a:hlinkClick r:id="" action="ppaction://noaction" highlightClick="1"/>
                </p:cNvPr>
                <p:cNvSpPr/>
                <p:nvPr/>
              </p:nvSpPr>
              <p:spPr>
                <a:xfrm>
                  <a:off x="9513196" y="-1317"/>
                  <a:ext cx="25040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436532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11" name="直接连接符 110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接连接符 111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3" name="组合 92"/>
                <p:cNvGrpSpPr/>
                <p:nvPr/>
              </p:nvGrpSpPr>
              <p:grpSpPr>
                <a:xfrm>
                  <a:off x="660976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7" name="直接连接符 106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接连接符 107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组合 93"/>
                <p:cNvGrpSpPr/>
                <p:nvPr/>
              </p:nvGrpSpPr>
              <p:grpSpPr>
                <a:xfrm>
                  <a:off x="88195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5" name="直接连接符 104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接连接符 105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组合 94"/>
                <p:cNvGrpSpPr/>
                <p:nvPr/>
              </p:nvGrpSpPr>
              <p:grpSpPr>
                <a:xfrm>
                  <a:off x="108971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3" name="直接连接符 102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接连接符 103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组合 95"/>
                <p:cNvGrpSpPr/>
                <p:nvPr/>
              </p:nvGrpSpPr>
              <p:grpSpPr>
                <a:xfrm>
                  <a:off x="2415348" y="110472"/>
                  <a:ext cx="1969955" cy="225484"/>
                  <a:chOff x="2329229" y="842300"/>
                  <a:chExt cx="1969955" cy="288000"/>
                </a:xfrm>
              </p:grpSpPr>
              <p:cxnSp>
                <p:nvCxnSpPr>
                  <p:cNvPr id="100" name="直接连接符 99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接连接符 100"/>
                  <p:cNvCxnSpPr/>
                  <p:nvPr/>
                </p:nvCxnSpPr>
                <p:spPr>
                  <a:xfrm>
                    <a:off x="4299184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组合 96"/>
                <p:cNvGrpSpPr/>
                <p:nvPr/>
              </p:nvGrpSpPr>
              <p:grpSpPr>
                <a:xfrm>
                  <a:off x="581748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98" name="直接连接符 97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连接符 98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35" name="直接连接符 134"/>
              <p:cNvCxnSpPr/>
              <p:nvPr/>
            </p:nvCxnSpPr>
            <p:spPr>
              <a:xfrm>
                <a:off x="2425590" y="110472"/>
                <a:ext cx="0" cy="225484"/>
              </a:xfrm>
              <a:prstGeom prst="line">
                <a:avLst/>
              </a:prstGeom>
              <a:ln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TextBox 73"/>
            <p:cNvSpPr txBox="1"/>
            <p:nvPr/>
          </p:nvSpPr>
          <p:spPr>
            <a:xfrm>
              <a:off x="5025007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02766" y="4898941"/>
            <a:ext cx="5378267" cy="768514"/>
            <a:chOff x="3603234" y="4897807"/>
            <a:chExt cx="5378967" cy="768336"/>
          </a:xfrm>
        </p:grpSpPr>
        <p:grpSp>
          <p:nvGrpSpPr>
            <p:cNvPr id="194" name="组合 193"/>
            <p:cNvGrpSpPr/>
            <p:nvPr/>
          </p:nvGrpSpPr>
          <p:grpSpPr>
            <a:xfrm>
              <a:off x="3603234" y="4915611"/>
              <a:ext cx="5378966" cy="750532"/>
              <a:chOff x="4134227" y="1395837"/>
              <a:chExt cx="5378966" cy="750532"/>
            </a:xfrm>
          </p:grpSpPr>
          <p:sp>
            <p:nvSpPr>
              <p:cNvPr id="196" name="任意多边形 19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任意多边形 196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95" name="任意多边形 194"/>
            <p:cNvSpPr/>
            <p:nvPr/>
          </p:nvSpPr>
          <p:spPr>
            <a:xfrm>
              <a:off x="3659037" y="4897807"/>
              <a:ext cx="5323164" cy="439275"/>
            </a:xfrm>
            <a:custGeom>
              <a:avLst/>
              <a:gdLst>
                <a:gd name="connsiteX0" fmla="*/ 289385 w 5317509"/>
                <a:gd name="connsiteY0" fmla="*/ 0 h 436897"/>
                <a:gd name="connsiteX1" fmla="*/ 462706 w 5317509"/>
                <a:gd name="connsiteY1" fmla="*/ 52942 h 436897"/>
                <a:gd name="connsiteX2" fmla="*/ 501529 w 5317509"/>
                <a:gd name="connsiteY2" fmla="*/ 88219 h 436897"/>
                <a:gd name="connsiteX3" fmla="*/ 502982 w 5317509"/>
                <a:gd name="connsiteY3" fmla="*/ 87439 h 436897"/>
                <a:gd name="connsiteX4" fmla="*/ 520084 w 5317509"/>
                <a:gd name="connsiteY4" fmla="*/ 83265 h 436897"/>
                <a:gd name="connsiteX5" fmla="*/ 5285012 w 5317509"/>
                <a:gd name="connsiteY5" fmla="*/ 82020 h 436897"/>
                <a:gd name="connsiteX6" fmla="*/ 5317509 w 5317509"/>
                <a:gd name="connsiteY6" fmla="*/ 106013 h 436897"/>
                <a:gd name="connsiteX7" fmla="*/ 5317509 w 5317509"/>
                <a:gd name="connsiteY7" fmla="*/ 279322 h 436897"/>
                <a:gd name="connsiteX8" fmla="*/ 4993401 w 5317509"/>
                <a:gd name="connsiteY8" fmla="*/ 310442 h 436897"/>
                <a:gd name="connsiteX9" fmla="*/ 2724636 w 5317509"/>
                <a:gd name="connsiteY9" fmla="*/ 384890 h 436897"/>
                <a:gd name="connsiteX10" fmla="*/ 931230 w 5317509"/>
                <a:gd name="connsiteY10" fmla="*/ 344517 h 436897"/>
                <a:gd name="connsiteX11" fmla="*/ 546225 w 5317509"/>
                <a:gd name="connsiteY11" fmla="*/ 312456 h 436897"/>
                <a:gd name="connsiteX12" fmla="*/ 539168 w 5317509"/>
                <a:gd name="connsiteY12" fmla="*/ 324088 h 436897"/>
                <a:gd name="connsiteX13" fmla="*/ 299961 w 5317509"/>
                <a:gd name="connsiteY13" fmla="*/ 436897 h 436897"/>
                <a:gd name="connsiteX14" fmla="*/ 14327 w 5317509"/>
                <a:gd name="connsiteY14" fmla="*/ 247566 h 436897"/>
                <a:gd name="connsiteX15" fmla="*/ 0 w 5317509"/>
                <a:gd name="connsiteY15" fmla="*/ 201413 h 436897"/>
                <a:gd name="connsiteX16" fmla="*/ 3751 w 5317509"/>
                <a:gd name="connsiteY16" fmla="*/ 189331 h 436897"/>
                <a:gd name="connsiteX17" fmla="*/ 289385 w 5317509"/>
                <a:gd name="connsiteY17" fmla="*/ 0 h 43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7509" h="436897">
                  <a:moveTo>
                    <a:pt x="289385" y="0"/>
                  </a:moveTo>
                  <a:cubicBezTo>
                    <a:pt x="353587" y="0"/>
                    <a:pt x="413230" y="19517"/>
                    <a:pt x="462706" y="52942"/>
                  </a:cubicBezTo>
                  <a:lnTo>
                    <a:pt x="501529" y="88219"/>
                  </a:lnTo>
                  <a:lnTo>
                    <a:pt x="502982" y="87439"/>
                  </a:lnTo>
                  <a:cubicBezTo>
                    <a:pt x="512469" y="83318"/>
                    <a:pt x="518843" y="81703"/>
                    <a:pt x="520084" y="83265"/>
                  </a:cubicBezTo>
                  <a:lnTo>
                    <a:pt x="5285012" y="82020"/>
                  </a:lnTo>
                  <a:cubicBezTo>
                    <a:pt x="5302960" y="82020"/>
                    <a:pt x="5317509" y="92762"/>
                    <a:pt x="5317509" y="106013"/>
                  </a:cubicBezTo>
                  <a:lnTo>
                    <a:pt x="5317509" y="279322"/>
                  </a:lnTo>
                  <a:lnTo>
                    <a:pt x="4993401" y="310442"/>
                  </a:lnTo>
                  <a:cubicBezTo>
                    <a:pt x="4412774" y="356440"/>
                    <a:pt x="3610644" y="384890"/>
                    <a:pt x="2724636" y="384890"/>
                  </a:cubicBezTo>
                  <a:cubicBezTo>
                    <a:pt x="2167853" y="385069"/>
                    <a:pt x="1423576" y="372180"/>
                    <a:pt x="931230" y="344517"/>
                  </a:cubicBezTo>
                  <a:lnTo>
                    <a:pt x="546225" y="312456"/>
                  </a:lnTo>
                  <a:lnTo>
                    <a:pt x="539168" y="324088"/>
                  </a:lnTo>
                  <a:cubicBezTo>
                    <a:pt x="482311" y="392983"/>
                    <a:pt x="396264" y="436897"/>
                    <a:pt x="299961" y="436897"/>
                  </a:cubicBezTo>
                  <a:cubicBezTo>
                    <a:pt x="171557" y="436897"/>
                    <a:pt x="61386" y="358828"/>
                    <a:pt x="14327" y="247566"/>
                  </a:cubicBezTo>
                  <a:lnTo>
                    <a:pt x="0" y="201413"/>
                  </a:lnTo>
                  <a:lnTo>
                    <a:pt x="3751" y="189331"/>
                  </a:lnTo>
                  <a:cubicBezTo>
                    <a:pt x="50810" y="78069"/>
                    <a:pt x="160980" y="0"/>
                    <a:pt x="289385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3" name="TextBox 73"/>
            <p:cNvSpPr txBox="1"/>
            <p:nvPr/>
          </p:nvSpPr>
          <p:spPr>
            <a:xfrm>
              <a:off x="4440698" y="5060045"/>
              <a:ext cx="16553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结   束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200" name="Picture 3" descr="\\lianglong\锐普素材库 (H)\png图标\新图标汇总\0124_0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66960">
              <a:off x="3729722" y="5040297"/>
              <a:ext cx="446021" cy="44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" name="TextBox 73"/>
            <p:cNvSpPr txBox="1"/>
            <p:nvPr/>
          </p:nvSpPr>
          <p:spPr>
            <a:xfrm>
              <a:off x="6006849" y="5121600"/>
              <a:ext cx="1186216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THE END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602766" y="1378352"/>
            <a:ext cx="5378267" cy="768514"/>
            <a:chOff x="3603234" y="1378033"/>
            <a:chExt cx="5378967" cy="768336"/>
          </a:xfrm>
        </p:grpSpPr>
        <p:grpSp>
          <p:nvGrpSpPr>
            <p:cNvPr id="85" name="组合 84"/>
            <p:cNvGrpSpPr/>
            <p:nvPr/>
          </p:nvGrpSpPr>
          <p:grpSpPr>
            <a:xfrm>
              <a:off x="3603234" y="1378033"/>
              <a:ext cx="5378967" cy="768336"/>
              <a:chOff x="4134227" y="1378033"/>
              <a:chExt cx="5378967" cy="768336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02" name="任意多边形 101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3" name="组合 82"/>
                <p:cNvGrpSpPr/>
                <p:nvPr/>
              </p:nvGrpSpPr>
              <p:grpSpPr>
                <a:xfrm>
                  <a:off x="4159882" y="1445036"/>
                  <a:ext cx="578187" cy="701333"/>
                  <a:chOff x="4159882" y="1445036"/>
                  <a:chExt cx="578187" cy="701333"/>
                </a:xfrm>
              </p:grpSpPr>
              <p:sp>
                <p:nvSpPr>
                  <p:cNvPr id="60" name="任意多边形 59"/>
                  <p:cNvSpPr/>
                  <p:nvPr/>
                </p:nvSpPr>
                <p:spPr>
                  <a:xfrm>
                    <a:off x="4159882" y="1445036"/>
                    <a:ext cx="578187" cy="701333"/>
                  </a:xfrm>
                  <a:custGeom>
                    <a:avLst/>
                    <a:gdLst>
                      <a:gd name="connsiteX0" fmla="*/ 1012231 w 2024462"/>
                      <a:gd name="connsiteY0" fmla="*/ 0 h 2180458"/>
                      <a:gd name="connsiteX1" fmla="*/ 2024462 w 2024462"/>
                      <a:gd name="connsiteY1" fmla="*/ 1012231 h 2180458"/>
                      <a:gd name="connsiteX2" fmla="*/ 1012231 w 2024462"/>
                      <a:gd name="connsiteY2" fmla="*/ 2024462 h 2180458"/>
                      <a:gd name="connsiteX3" fmla="*/ 910634 w 2024462"/>
                      <a:gd name="connsiteY3" fmla="*/ 2019332 h 2180458"/>
                      <a:gd name="connsiteX4" fmla="*/ 816231 w 2024462"/>
                      <a:gd name="connsiteY4" fmla="*/ 2180458 h 2180458"/>
                      <a:gd name="connsiteX5" fmla="*/ 722208 w 2024462"/>
                      <a:gd name="connsiteY5" fmla="*/ 1981778 h 2180458"/>
                      <a:gd name="connsiteX6" fmla="*/ 711225 w 2024462"/>
                      <a:gd name="connsiteY6" fmla="*/ 1978954 h 2180458"/>
                      <a:gd name="connsiteX7" fmla="*/ 0 w 2024462"/>
                      <a:gd name="connsiteY7" fmla="*/ 1012231 h 2180458"/>
                      <a:gd name="connsiteX8" fmla="*/ 1012231 w 2024462"/>
                      <a:gd name="connsiteY8" fmla="*/ 0 h 2180458"/>
                      <a:gd name="connsiteX0-1" fmla="*/ 1012231 w 2024462"/>
                      <a:gd name="connsiteY0-2" fmla="*/ 0 h 2637658"/>
                      <a:gd name="connsiteX1-3" fmla="*/ 2024462 w 2024462"/>
                      <a:gd name="connsiteY1-4" fmla="*/ 1012231 h 2637658"/>
                      <a:gd name="connsiteX2-5" fmla="*/ 1012231 w 2024462"/>
                      <a:gd name="connsiteY2-6" fmla="*/ 2024462 h 2637658"/>
                      <a:gd name="connsiteX3-7" fmla="*/ 910634 w 2024462"/>
                      <a:gd name="connsiteY3-8" fmla="*/ 2019332 h 2637658"/>
                      <a:gd name="connsiteX4-9" fmla="*/ 790831 w 2024462"/>
                      <a:gd name="connsiteY4-10" fmla="*/ 2637658 h 2637658"/>
                      <a:gd name="connsiteX5-11" fmla="*/ 722208 w 2024462"/>
                      <a:gd name="connsiteY5-12" fmla="*/ 1981778 h 2637658"/>
                      <a:gd name="connsiteX6-13" fmla="*/ 711225 w 2024462"/>
                      <a:gd name="connsiteY6-14" fmla="*/ 1978954 h 2637658"/>
                      <a:gd name="connsiteX7-15" fmla="*/ 0 w 2024462"/>
                      <a:gd name="connsiteY7-16" fmla="*/ 1012231 h 2637658"/>
                      <a:gd name="connsiteX8-17" fmla="*/ 1012231 w 2024462"/>
                      <a:gd name="connsiteY8-18" fmla="*/ 0 h 2637658"/>
                      <a:gd name="connsiteX0-19" fmla="*/ 1012231 w 2024462"/>
                      <a:gd name="connsiteY0-20" fmla="*/ 0 h 2637658"/>
                      <a:gd name="connsiteX1-21" fmla="*/ 2024462 w 2024462"/>
                      <a:gd name="connsiteY1-22" fmla="*/ 1012231 h 2637658"/>
                      <a:gd name="connsiteX2-23" fmla="*/ 1012231 w 2024462"/>
                      <a:gd name="connsiteY2-24" fmla="*/ 2024462 h 2637658"/>
                      <a:gd name="connsiteX3-25" fmla="*/ 999534 w 2024462"/>
                      <a:gd name="connsiteY3-26" fmla="*/ 2032032 h 2637658"/>
                      <a:gd name="connsiteX4-27" fmla="*/ 790831 w 2024462"/>
                      <a:gd name="connsiteY4-28" fmla="*/ 2637658 h 2637658"/>
                      <a:gd name="connsiteX5-29" fmla="*/ 722208 w 2024462"/>
                      <a:gd name="connsiteY5-30" fmla="*/ 1981778 h 2637658"/>
                      <a:gd name="connsiteX6-31" fmla="*/ 711225 w 2024462"/>
                      <a:gd name="connsiteY6-32" fmla="*/ 1978954 h 2637658"/>
                      <a:gd name="connsiteX7-33" fmla="*/ 0 w 2024462"/>
                      <a:gd name="connsiteY7-34" fmla="*/ 1012231 h 2637658"/>
                      <a:gd name="connsiteX8-35" fmla="*/ 1012231 w 2024462"/>
                      <a:gd name="connsiteY8-36" fmla="*/ 0 h 2637658"/>
                      <a:gd name="connsiteX0-37" fmla="*/ 1012231 w 2024462"/>
                      <a:gd name="connsiteY0-38" fmla="*/ 0 h 2455645"/>
                      <a:gd name="connsiteX1-39" fmla="*/ 2024462 w 2024462"/>
                      <a:gd name="connsiteY1-40" fmla="*/ 1012231 h 2455645"/>
                      <a:gd name="connsiteX2-41" fmla="*/ 1012231 w 2024462"/>
                      <a:gd name="connsiteY2-42" fmla="*/ 2024462 h 2455645"/>
                      <a:gd name="connsiteX3-43" fmla="*/ 999534 w 2024462"/>
                      <a:gd name="connsiteY3-44" fmla="*/ 2032032 h 2455645"/>
                      <a:gd name="connsiteX4-45" fmla="*/ 818833 w 2024462"/>
                      <a:gd name="connsiteY4-46" fmla="*/ 2455645 h 2455645"/>
                      <a:gd name="connsiteX5-47" fmla="*/ 722208 w 2024462"/>
                      <a:gd name="connsiteY5-48" fmla="*/ 1981778 h 2455645"/>
                      <a:gd name="connsiteX6-49" fmla="*/ 711225 w 2024462"/>
                      <a:gd name="connsiteY6-50" fmla="*/ 1978954 h 2455645"/>
                      <a:gd name="connsiteX7-51" fmla="*/ 0 w 2024462"/>
                      <a:gd name="connsiteY7-52" fmla="*/ 1012231 h 2455645"/>
                      <a:gd name="connsiteX8-53" fmla="*/ 1012231 w 2024462"/>
                      <a:gd name="connsiteY8-54" fmla="*/ 0 h 245564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</a:cxnLst>
                    <a:rect l="l" t="t" r="r" b="b"/>
                    <a:pathLst>
                      <a:path w="2024462" h="2455645">
                        <a:moveTo>
                          <a:pt x="1012231" y="0"/>
                        </a:moveTo>
                        <a:cubicBezTo>
                          <a:pt x="1571271" y="0"/>
                          <a:pt x="2024462" y="453191"/>
                          <a:pt x="2024462" y="1012231"/>
                        </a:cubicBezTo>
                        <a:cubicBezTo>
                          <a:pt x="2024462" y="1571271"/>
                          <a:pt x="1571271" y="2024462"/>
                          <a:pt x="1012231" y="2024462"/>
                        </a:cubicBezTo>
                        <a:lnTo>
                          <a:pt x="999534" y="2032032"/>
                        </a:lnTo>
                        <a:lnTo>
                          <a:pt x="818833" y="2455645"/>
                        </a:lnTo>
                        <a:lnTo>
                          <a:pt x="722208" y="1981778"/>
                        </a:lnTo>
                        <a:lnTo>
                          <a:pt x="711225" y="1978954"/>
                        </a:lnTo>
                        <a:cubicBezTo>
                          <a:pt x="299177" y="1850794"/>
                          <a:pt x="0" y="1466451"/>
                          <a:pt x="0" y="1012231"/>
                        </a:cubicBezTo>
                        <a:cubicBezTo>
                          <a:pt x="0" y="453191"/>
                          <a:pt x="453191" y="0"/>
                          <a:pt x="101223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rgbClr val="1075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srgbClr val="FF0000"/>
                      </a:solidFill>
                    </a:endParaRPr>
                  </a:p>
                </p:txBody>
              </p:sp>
              <p:pic>
                <p:nvPicPr>
                  <p:cNvPr id="118" name="Picture 6" descr="\\lianglong\锐普素材库 (H)\png图标\新图标汇总\200712119418770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27949" y="1539413"/>
                    <a:ext cx="473940" cy="4738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109" name="任意多边形 108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5" name="TextBox 73"/>
            <p:cNvSpPr txBox="1"/>
            <p:nvPr/>
          </p:nvSpPr>
          <p:spPr>
            <a:xfrm>
              <a:off x="4440699" y="1536074"/>
              <a:ext cx="1701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006847" y="1597629"/>
              <a:ext cx="19682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OVERVIEW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602766" y="2258500"/>
            <a:ext cx="5378267" cy="768514"/>
            <a:chOff x="3603234" y="2257977"/>
            <a:chExt cx="5378967" cy="768336"/>
          </a:xfrm>
        </p:grpSpPr>
        <p:grpSp>
          <p:nvGrpSpPr>
            <p:cNvPr id="116" name="组合 115"/>
            <p:cNvGrpSpPr/>
            <p:nvPr/>
          </p:nvGrpSpPr>
          <p:grpSpPr>
            <a:xfrm>
              <a:off x="3603234" y="2257977"/>
              <a:ext cx="5378967" cy="768336"/>
              <a:chOff x="4134227" y="1378033"/>
              <a:chExt cx="5378967" cy="768336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21" name="任意多边形 120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" name="任意多边形 122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20" name="任意多边形 119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7" name="TextBox 73"/>
            <p:cNvSpPr txBox="1"/>
            <p:nvPr/>
          </p:nvSpPr>
          <p:spPr>
            <a:xfrm>
              <a:off x="4440698" y="2390114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28" name="Picture 5" descr="\\lianglong\锐普素材库 (H)\png图标\新图标汇总\200712119172819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">
              <a:off x="3692495" y="2410498"/>
              <a:ext cx="462541" cy="46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6006848" y="2451669"/>
              <a:ext cx="16433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STATUS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02766" y="3138648"/>
            <a:ext cx="5378267" cy="768514"/>
            <a:chOff x="3603234" y="3137921"/>
            <a:chExt cx="5378967" cy="768336"/>
          </a:xfrm>
        </p:grpSpPr>
        <p:grpSp>
          <p:nvGrpSpPr>
            <p:cNvPr id="174" name="组合 173"/>
            <p:cNvGrpSpPr/>
            <p:nvPr/>
          </p:nvGrpSpPr>
          <p:grpSpPr>
            <a:xfrm>
              <a:off x="3603234" y="3155725"/>
              <a:ext cx="5378966" cy="750532"/>
              <a:chOff x="4134227" y="1395837"/>
              <a:chExt cx="5378966" cy="750532"/>
            </a:xfrm>
          </p:grpSpPr>
          <p:sp>
            <p:nvSpPr>
              <p:cNvPr id="176" name="任意多边形 17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任意多边形 177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659037" y="3137921"/>
              <a:ext cx="5323164" cy="612941"/>
              <a:chOff x="3659037" y="3137921"/>
              <a:chExt cx="5323164" cy="612941"/>
            </a:xfrm>
          </p:grpSpPr>
          <p:sp>
            <p:nvSpPr>
              <p:cNvPr id="175" name="任意多边形 174"/>
              <p:cNvSpPr/>
              <p:nvPr/>
            </p:nvSpPr>
            <p:spPr>
              <a:xfrm>
                <a:off x="3659037" y="3137921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TextBox 73"/>
              <p:cNvSpPr txBox="1"/>
              <p:nvPr/>
            </p:nvSpPr>
            <p:spPr>
              <a:xfrm>
                <a:off x="4440699" y="3289197"/>
                <a:ext cx="17753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2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锐普地图</a:t>
                </a:r>
                <a:endParaRPr lang="zh-CN" altLang="en-US" sz="1600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198" name="Picture 2" descr="\\lianglong\锐普素材库 (H)\png图标\新图标汇总\0124_008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2831" y="3319254"/>
                <a:ext cx="422190" cy="422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" name="矩形 85"/>
              <p:cNvSpPr/>
              <p:nvPr/>
            </p:nvSpPr>
            <p:spPr>
              <a:xfrm>
                <a:off x="6006847" y="3350752"/>
                <a:ext cx="131157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1600" i="1" dirty="0">
                    <a:solidFill>
                      <a:prstClr val="white">
                        <a:alpha val="90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MAP</a:t>
                </a:r>
                <a:endParaRPr lang="zh-CN" altLang="en-US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602766" y="4018795"/>
            <a:ext cx="5378267" cy="768514"/>
            <a:chOff x="3603234" y="4017865"/>
            <a:chExt cx="5378967" cy="768336"/>
          </a:xfrm>
        </p:grpSpPr>
        <p:grpSp>
          <p:nvGrpSpPr>
            <p:cNvPr id="183" name="组合 182"/>
            <p:cNvGrpSpPr/>
            <p:nvPr/>
          </p:nvGrpSpPr>
          <p:grpSpPr>
            <a:xfrm>
              <a:off x="3603234" y="4017865"/>
              <a:ext cx="5378967" cy="768336"/>
              <a:chOff x="4134227" y="1378033"/>
              <a:chExt cx="5378967" cy="768336"/>
            </a:xfrm>
          </p:grpSpPr>
          <p:grpSp>
            <p:nvGrpSpPr>
              <p:cNvPr id="185" name="组合 184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87" name="任意多边形 186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任意多边形 187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86" name="任意多边形 185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4" name="TextBox 73"/>
            <p:cNvSpPr txBox="1"/>
            <p:nvPr/>
          </p:nvSpPr>
          <p:spPr>
            <a:xfrm>
              <a:off x="4440698" y="4154677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锐普社区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99" name="Picture 7" descr="\\lianglong\锐普素材库 (H)\png图标\新图标汇总\20071144461332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956" y="4156844"/>
              <a:ext cx="442509" cy="442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矩形 86"/>
            <p:cNvSpPr/>
            <p:nvPr/>
          </p:nvSpPr>
          <p:spPr>
            <a:xfrm>
              <a:off x="6006848" y="4216232"/>
              <a:ext cx="21323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COMMUNITY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/>
          <a:srcRect t="-52211" b="-51405"/>
          <a:stretch>
            <a:fillRect/>
          </a:stretch>
        </p:blipFill>
        <p:spPr>
          <a:xfrm>
            <a:off x="7646071" y="2568535"/>
            <a:ext cx="1161051" cy="3010596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19050" dir="2700000" algn="tl" rotWithShape="0">
              <a:prstClr val="black">
                <a:alpha val="33000"/>
              </a:prst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/>
          <a:srcRect t="-50301" b="-50301"/>
          <a:stretch>
            <a:fillRect/>
          </a:stretch>
        </p:blipFill>
        <p:spPr>
          <a:xfrm>
            <a:off x="8985649" y="2571333"/>
            <a:ext cx="1168669" cy="3011911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19050" dir="2700000" algn="tl" rotWithShape="0">
              <a:prstClr val="black">
                <a:alpha val="33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t="-48164" b="-48168"/>
          <a:stretch>
            <a:fillRect/>
          </a:stretch>
        </p:blipFill>
        <p:spPr>
          <a:xfrm>
            <a:off x="10255417" y="2571333"/>
            <a:ext cx="1168788" cy="3011911"/>
          </a:xfrm>
          <a:prstGeom prst="rect">
            <a:avLst/>
          </a:prstGeom>
          <a:solidFill>
            <a:srgbClr val="0070C0"/>
          </a:solidFill>
          <a:ln w="3175">
            <a:noFill/>
          </a:ln>
          <a:effectLst>
            <a:outerShdw blurRad="50800" dist="19050" dir="2700000" algn="tl" rotWithShape="0">
              <a:prstClr val="black">
                <a:alpha val="33000"/>
              </a:prstClr>
            </a:outerShdw>
          </a:effectLst>
        </p:spPr>
      </p:pic>
      <p:grpSp>
        <p:nvGrpSpPr>
          <p:cNvPr id="99" name="组合 98"/>
          <p:cNvGrpSpPr/>
          <p:nvPr/>
        </p:nvGrpSpPr>
        <p:grpSpPr>
          <a:xfrm>
            <a:off x="2128815" y="2129031"/>
            <a:ext cx="5431078" cy="3996965"/>
            <a:chOff x="2491388" y="1665514"/>
            <a:chExt cx="4812222" cy="3540242"/>
          </a:xfrm>
        </p:grpSpPr>
        <p:sp>
          <p:nvSpPr>
            <p:cNvPr id="100" name="任意多边形 99"/>
            <p:cNvSpPr/>
            <p:nvPr/>
          </p:nvSpPr>
          <p:spPr>
            <a:xfrm>
              <a:off x="2784732" y="1675237"/>
              <a:ext cx="4518878" cy="3530519"/>
            </a:xfrm>
            <a:custGeom>
              <a:avLst/>
              <a:gdLst>
                <a:gd name="connsiteX0" fmla="*/ 2315688 w 4619501"/>
                <a:gd name="connsiteY0" fmla="*/ 0 h 3526971"/>
                <a:gd name="connsiteX1" fmla="*/ 4619501 w 4619501"/>
                <a:gd name="connsiteY1" fmla="*/ 617517 h 3526971"/>
                <a:gd name="connsiteX2" fmla="*/ 3491346 w 4619501"/>
                <a:gd name="connsiteY2" fmla="*/ 2078182 h 3526971"/>
                <a:gd name="connsiteX3" fmla="*/ 3206338 w 4619501"/>
                <a:gd name="connsiteY3" fmla="*/ 1508166 h 3526971"/>
                <a:gd name="connsiteX4" fmla="*/ 296883 w 4619501"/>
                <a:gd name="connsiteY4" fmla="*/ 3526971 h 3526971"/>
                <a:gd name="connsiteX5" fmla="*/ 0 w 4619501"/>
                <a:gd name="connsiteY5" fmla="*/ 2861953 h 3526971"/>
                <a:gd name="connsiteX6" fmla="*/ 2600696 w 4619501"/>
                <a:gd name="connsiteY6" fmla="*/ 475013 h 3526971"/>
                <a:gd name="connsiteX7" fmla="*/ 2315688 w 4619501"/>
                <a:gd name="connsiteY7" fmla="*/ 0 h 3526971"/>
                <a:gd name="connsiteX0-1" fmla="*/ 2315688 w 4619501"/>
                <a:gd name="connsiteY0-2" fmla="*/ 0 h 3526971"/>
                <a:gd name="connsiteX1-3" fmla="*/ 4619501 w 4619501"/>
                <a:gd name="connsiteY1-4" fmla="*/ 617517 h 3526971"/>
                <a:gd name="connsiteX2-5" fmla="*/ 3491346 w 4619501"/>
                <a:gd name="connsiteY2-6" fmla="*/ 2078182 h 3526971"/>
                <a:gd name="connsiteX3-7" fmla="*/ 3206338 w 4619501"/>
                <a:gd name="connsiteY3-8" fmla="*/ 1508166 h 3526971"/>
                <a:gd name="connsiteX4-9" fmla="*/ 296883 w 4619501"/>
                <a:gd name="connsiteY4-10" fmla="*/ 3526971 h 3526971"/>
                <a:gd name="connsiteX5-11" fmla="*/ 0 w 4619501"/>
                <a:gd name="connsiteY5-12" fmla="*/ 2861953 h 3526971"/>
                <a:gd name="connsiteX6-13" fmla="*/ 2600696 w 4619501"/>
                <a:gd name="connsiteY6-14" fmla="*/ 475013 h 3526971"/>
                <a:gd name="connsiteX7-15" fmla="*/ 2315688 w 4619501"/>
                <a:gd name="connsiteY7-16" fmla="*/ 0 h 3526971"/>
                <a:gd name="connsiteX0-17" fmla="*/ 2315688 w 4619501"/>
                <a:gd name="connsiteY0-18" fmla="*/ 0 h 3526971"/>
                <a:gd name="connsiteX1-19" fmla="*/ 4619501 w 4619501"/>
                <a:gd name="connsiteY1-20" fmla="*/ 617517 h 3526971"/>
                <a:gd name="connsiteX2-21" fmla="*/ 3491346 w 4619501"/>
                <a:gd name="connsiteY2-22" fmla="*/ 2078182 h 3526971"/>
                <a:gd name="connsiteX3-23" fmla="*/ 3206338 w 4619501"/>
                <a:gd name="connsiteY3-24" fmla="*/ 1508166 h 3526971"/>
                <a:gd name="connsiteX4-25" fmla="*/ 296883 w 4619501"/>
                <a:gd name="connsiteY4-26" fmla="*/ 3526971 h 3526971"/>
                <a:gd name="connsiteX5-27" fmla="*/ 0 w 4619501"/>
                <a:gd name="connsiteY5-28" fmla="*/ 2861953 h 3526971"/>
                <a:gd name="connsiteX6-29" fmla="*/ 2600696 w 4619501"/>
                <a:gd name="connsiteY6-30" fmla="*/ 475013 h 3526971"/>
                <a:gd name="connsiteX7-31" fmla="*/ 2315688 w 4619501"/>
                <a:gd name="connsiteY7-32" fmla="*/ 0 h 3526971"/>
                <a:gd name="connsiteX0-33" fmla="*/ 2315688 w 4619501"/>
                <a:gd name="connsiteY0-34" fmla="*/ 0 h 3526971"/>
                <a:gd name="connsiteX1-35" fmla="*/ 4619501 w 4619501"/>
                <a:gd name="connsiteY1-36" fmla="*/ 617517 h 3526971"/>
                <a:gd name="connsiteX2-37" fmla="*/ 3491346 w 4619501"/>
                <a:gd name="connsiteY2-38" fmla="*/ 2078182 h 3526971"/>
                <a:gd name="connsiteX3-39" fmla="*/ 3206338 w 4619501"/>
                <a:gd name="connsiteY3-40" fmla="*/ 1508166 h 3526971"/>
                <a:gd name="connsiteX4-41" fmla="*/ 296883 w 4619501"/>
                <a:gd name="connsiteY4-42" fmla="*/ 3526971 h 3526971"/>
                <a:gd name="connsiteX5-43" fmla="*/ 0 w 4619501"/>
                <a:gd name="connsiteY5-44" fmla="*/ 2861953 h 3526971"/>
                <a:gd name="connsiteX6-45" fmla="*/ 2600696 w 4619501"/>
                <a:gd name="connsiteY6-46" fmla="*/ 475013 h 3526971"/>
                <a:gd name="connsiteX7-47" fmla="*/ 2315688 w 4619501"/>
                <a:gd name="connsiteY7-48" fmla="*/ 0 h 3526971"/>
                <a:gd name="connsiteX0-49" fmla="*/ 2315688 w 4619501"/>
                <a:gd name="connsiteY0-50" fmla="*/ 0 h 3526971"/>
                <a:gd name="connsiteX1-51" fmla="*/ 4619501 w 4619501"/>
                <a:gd name="connsiteY1-52" fmla="*/ 617517 h 3526971"/>
                <a:gd name="connsiteX2-53" fmla="*/ 3491346 w 4619501"/>
                <a:gd name="connsiteY2-54" fmla="*/ 2078182 h 3526971"/>
                <a:gd name="connsiteX3-55" fmla="*/ 3206338 w 4619501"/>
                <a:gd name="connsiteY3-56" fmla="*/ 1508166 h 3526971"/>
                <a:gd name="connsiteX4-57" fmla="*/ 296883 w 4619501"/>
                <a:gd name="connsiteY4-58" fmla="*/ 3526971 h 3526971"/>
                <a:gd name="connsiteX5-59" fmla="*/ 0 w 4619501"/>
                <a:gd name="connsiteY5-60" fmla="*/ 2861953 h 3526971"/>
                <a:gd name="connsiteX6-61" fmla="*/ 2600696 w 4619501"/>
                <a:gd name="connsiteY6-62" fmla="*/ 475013 h 3526971"/>
                <a:gd name="connsiteX7-63" fmla="*/ 2315688 w 4619501"/>
                <a:gd name="connsiteY7-64" fmla="*/ 0 h 3526971"/>
                <a:gd name="connsiteX0-65" fmla="*/ 2315688 w 4619501"/>
                <a:gd name="connsiteY0-66" fmla="*/ 0 h 3526971"/>
                <a:gd name="connsiteX1-67" fmla="*/ 4619501 w 4619501"/>
                <a:gd name="connsiteY1-68" fmla="*/ 617517 h 3526971"/>
                <a:gd name="connsiteX2-69" fmla="*/ 3491346 w 4619501"/>
                <a:gd name="connsiteY2-70" fmla="*/ 2078182 h 3526971"/>
                <a:gd name="connsiteX3-71" fmla="*/ 3206338 w 4619501"/>
                <a:gd name="connsiteY3-72" fmla="*/ 1508166 h 3526971"/>
                <a:gd name="connsiteX4-73" fmla="*/ 296883 w 4619501"/>
                <a:gd name="connsiteY4-74" fmla="*/ 3526971 h 3526971"/>
                <a:gd name="connsiteX5-75" fmla="*/ 0 w 4619501"/>
                <a:gd name="connsiteY5-76" fmla="*/ 2861953 h 3526971"/>
                <a:gd name="connsiteX6-77" fmla="*/ 2600696 w 4619501"/>
                <a:gd name="connsiteY6-78" fmla="*/ 475013 h 3526971"/>
                <a:gd name="connsiteX7-79" fmla="*/ 2315688 w 4619501"/>
                <a:gd name="connsiteY7-80" fmla="*/ 0 h 3526971"/>
                <a:gd name="connsiteX0-81" fmla="*/ 2315688 w 4619501"/>
                <a:gd name="connsiteY0-82" fmla="*/ 0 h 3526971"/>
                <a:gd name="connsiteX1-83" fmla="*/ 4619501 w 4619501"/>
                <a:gd name="connsiteY1-84" fmla="*/ 617517 h 3526971"/>
                <a:gd name="connsiteX2-85" fmla="*/ 3491346 w 4619501"/>
                <a:gd name="connsiteY2-86" fmla="*/ 2078182 h 3526971"/>
                <a:gd name="connsiteX3-87" fmla="*/ 3206338 w 4619501"/>
                <a:gd name="connsiteY3-88" fmla="*/ 1508166 h 3526971"/>
                <a:gd name="connsiteX4-89" fmla="*/ 296883 w 4619501"/>
                <a:gd name="connsiteY4-90" fmla="*/ 3526971 h 3526971"/>
                <a:gd name="connsiteX5-91" fmla="*/ 0 w 4619501"/>
                <a:gd name="connsiteY5-92" fmla="*/ 2861953 h 3526971"/>
                <a:gd name="connsiteX6-93" fmla="*/ 2600696 w 4619501"/>
                <a:gd name="connsiteY6-94" fmla="*/ 475013 h 3526971"/>
                <a:gd name="connsiteX7-95" fmla="*/ 2315688 w 4619501"/>
                <a:gd name="connsiteY7-96" fmla="*/ 0 h 3526971"/>
                <a:gd name="connsiteX0-97" fmla="*/ 2315688 w 4880758"/>
                <a:gd name="connsiteY0-98" fmla="*/ 0 h 3526971"/>
                <a:gd name="connsiteX1-99" fmla="*/ 4880758 w 4880758"/>
                <a:gd name="connsiteY1-100" fmla="*/ 534390 h 3526971"/>
                <a:gd name="connsiteX2-101" fmla="*/ 3491346 w 4880758"/>
                <a:gd name="connsiteY2-102" fmla="*/ 2078182 h 3526971"/>
                <a:gd name="connsiteX3-103" fmla="*/ 3206338 w 4880758"/>
                <a:gd name="connsiteY3-104" fmla="*/ 1508166 h 3526971"/>
                <a:gd name="connsiteX4-105" fmla="*/ 296883 w 4880758"/>
                <a:gd name="connsiteY4-106" fmla="*/ 3526971 h 3526971"/>
                <a:gd name="connsiteX5-107" fmla="*/ 0 w 4880758"/>
                <a:gd name="connsiteY5-108" fmla="*/ 2861953 h 3526971"/>
                <a:gd name="connsiteX6-109" fmla="*/ 2600696 w 4880758"/>
                <a:gd name="connsiteY6-110" fmla="*/ 475013 h 3526971"/>
                <a:gd name="connsiteX7-111" fmla="*/ 2315688 w 4880758"/>
                <a:gd name="connsiteY7-112" fmla="*/ 0 h 3526971"/>
                <a:gd name="connsiteX0-113" fmla="*/ 2315688 w 4797630"/>
                <a:gd name="connsiteY0-114" fmla="*/ 0 h 3526971"/>
                <a:gd name="connsiteX1-115" fmla="*/ 4797630 w 4797630"/>
                <a:gd name="connsiteY1-116" fmla="*/ 546265 h 3526971"/>
                <a:gd name="connsiteX2-117" fmla="*/ 3491346 w 4797630"/>
                <a:gd name="connsiteY2-118" fmla="*/ 2078182 h 3526971"/>
                <a:gd name="connsiteX3-119" fmla="*/ 3206338 w 4797630"/>
                <a:gd name="connsiteY3-120" fmla="*/ 1508166 h 3526971"/>
                <a:gd name="connsiteX4-121" fmla="*/ 296883 w 4797630"/>
                <a:gd name="connsiteY4-122" fmla="*/ 3526971 h 3526971"/>
                <a:gd name="connsiteX5-123" fmla="*/ 0 w 4797630"/>
                <a:gd name="connsiteY5-124" fmla="*/ 2861953 h 3526971"/>
                <a:gd name="connsiteX6-125" fmla="*/ 2600696 w 4797630"/>
                <a:gd name="connsiteY6-126" fmla="*/ 475013 h 3526971"/>
                <a:gd name="connsiteX7-127" fmla="*/ 2315688 w 4797630"/>
                <a:gd name="connsiteY7-128" fmla="*/ 0 h 3526971"/>
                <a:gd name="connsiteX0-129" fmla="*/ 2315688 w 4797630"/>
                <a:gd name="connsiteY0-130" fmla="*/ 0 h 3277589"/>
                <a:gd name="connsiteX1-131" fmla="*/ 4797630 w 4797630"/>
                <a:gd name="connsiteY1-132" fmla="*/ 546265 h 3277589"/>
                <a:gd name="connsiteX2-133" fmla="*/ 3491346 w 4797630"/>
                <a:gd name="connsiteY2-134" fmla="*/ 2078182 h 3277589"/>
                <a:gd name="connsiteX3-135" fmla="*/ 3206338 w 4797630"/>
                <a:gd name="connsiteY3-136" fmla="*/ 1508166 h 3277589"/>
                <a:gd name="connsiteX4-137" fmla="*/ 368135 w 4797630"/>
                <a:gd name="connsiteY4-138" fmla="*/ 3277589 h 3277589"/>
                <a:gd name="connsiteX5-139" fmla="*/ 0 w 4797630"/>
                <a:gd name="connsiteY5-140" fmla="*/ 2861953 h 3277589"/>
                <a:gd name="connsiteX6-141" fmla="*/ 2600696 w 4797630"/>
                <a:gd name="connsiteY6-142" fmla="*/ 475013 h 3277589"/>
                <a:gd name="connsiteX7-143" fmla="*/ 2315688 w 4797630"/>
                <a:gd name="connsiteY7-144" fmla="*/ 0 h 3277589"/>
                <a:gd name="connsiteX0-145" fmla="*/ 1995054 w 4476996"/>
                <a:gd name="connsiteY0-146" fmla="*/ 0 h 3336966"/>
                <a:gd name="connsiteX1-147" fmla="*/ 4476996 w 4476996"/>
                <a:gd name="connsiteY1-148" fmla="*/ 546265 h 3336966"/>
                <a:gd name="connsiteX2-149" fmla="*/ 3170712 w 4476996"/>
                <a:gd name="connsiteY2-150" fmla="*/ 2078182 h 3336966"/>
                <a:gd name="connsiteX3-151" fmla="*/ 2885704 w 4476996"/>
                <a:gd name="connsiteY3-152" fmla="*/ 1508166 h 3336966"/>
                <a:gd name="connsiteX4-153" fmla="*/ 47501 w 4476996"/>
                <a:gd name="connsiteY4-154" fmla="*/ 3277589 h 3336966"/>
                <a:gd name="connsiteX5-155" fmla="*/ 0 w 4476996"/>
                <a:gd name="connsiteY5-156" fmla="*/ 3336966 h 3336966"/>
                <a:gd name="connsiteX6-157" fmla="*/ 2280062 w 4476996"/>
                <a:gd name="connsiteY6-158" fmla="*/ 475013 h 3336966"/>
                <a:gd name="connsiteX7-159" fmla="*/ 1995054 w 4476996"/>
                <a:gd name="connsiteY7-160" fmla="*/ 0 h 3336966"/>
                <a:gd name="connsiteX0-161" fmla="*/ 1995054 w 4476996"/>
                <a:gd name="connsiteY0-162" fmla="*/ 0 h 3277589"/>
                <a:gd name="connsiteX1-163" fmla="*/ 4476996 w 4476996"/>
                <a:gd name="connsiteY1-164" fmla="*/ 546265 h 3277589"/>
                <a:gd name="connsiteX2-165" fmla="*/ 3170712 w 4476996"/>
                <a:gd name="connsiteY2-166" fmla="*/ 2078182 h 3277589"/>
                <a:gd name="connsiteX3-167" fmla="*/ 2885704 w 4476996"/>
                <a:gd name="connsiteY3-168" fmla="*/ 1508166 h 3277589"/>
                <a:gd name="connsiteX4-169" fmla="*/ 47501 w 4476996"/>
                <a:gd name="connsiteY4-170" fmla="*/ 3277589 h 3277589"/>
                <a:gd name="connsiteX5-171" fmla="*/ 0 w 4476996"/>
                <a:gd name="connsiteY5-172" fmla="*/ 3260185 h 3277589"/>
                <a:gd name="connsiteX6-173" fmla="*/ 2280062 w 4476996"/>
                <a:gd name="connsiteY6-174" fmla="*/ 475013 h 3277589"/>
                <a:gd name="connsiteX7-175" fmla="*/ 1995054 w 4476996"/>
                <a:gd name="connsiteY7-176" fmla="*/ 0 h 3277589"/>
                <a:gd name="connsiteX0-177" fmla="*/ 1995054 w 4518877"/>
                <a:gd name="connsiteY0-178" fmla="*/ 0 h 3277589"/>
                <a:gd name="connsiteX1-179" fmla="*/ 4518877 w 4518877"/>
                <a:gd name="connsiteY1-180" fmla="*/ 294980 h 3277589"/>
                <a:gd name="connsiteX2-181" fmla="*/ 3170712 w 4518877"/>
                <a:gd name="connsiteY2-182" fmla="*/ 2078182 h 3277589"/>
                <a:gd name="connsiteX3-183" fmla="*/ 2885704 w 4518877"/>
                <a:gd name="connsiteY3-184" fmla="*/ 1508166 h 3277589"/>
                <a:gd name="connsiteX4-185" fmla="*/ 47501 w 4518877"/>
                <a:gd name="connsiteY4-186" fmla="*/ 3277589 h 3277589"/>
                <a:gd name="connsiteX5-187" fmla="*/ 0 w 4518877"/>
                <a:gd name="connsiteY5-188" fmla="*/ 3260185 h 3277589"/>
                <a:gd name="connsiteX6-189" fmla="*/ 2280062 w 4518877"/>
                <a:gd name="connsiteY6-190" fmla="*/ 475013 h 3277589"/>
                <a:gd name="connsiteX7-191" fmla="*/ 1995054 w 4518877"/>
                <a:gd name="connsiteY7-192" fmla="*/ 0 h 3277589"/>
                <a:gd name="connsiteX0-193" fmla="*/ 1995054 w 4518877"/>
                <a:gd name="connsiteY0-194" fmla="*/ 253044 h 3530633"/>
                <a:gd name="connsiteX1-195" fmla="*/ 2031573 w 4518877"/>
                <a:gd name="connsiteY1-196" fmla="*/ 114 h 3530633"/>
                <a:gd name="connsiteX2-197" fmla="*/ 4518877 w 4518877"/>
                <a:gd name="connsiteY2-198" fmla="*/ 548024 h 3530633"/>
                <a:gd name="connsiteX3-199" fmla="*/ 3170712 w 4518877"/>
                <a:gd name="connsiteY3-200" fmla="*/ 2331226 h 3530633"/>
                <a:gd name="connsiteX4-201" fmla="*/ 2885704 w 4518877"/>
                <a:gd name="connsiteY4-202" fmla="*/ 1761210 h 3530633"/>
                <a:gd name="connsiteX5-203" fmla="*/ 47501 w 4518877"/>
                <a:gd name="connsiteY5-204" fmla="*/ 3530633 h 3530633"/>
                <a:gd name="connsiteX6-205" fmla="*/ 0 w 4518877"/>
                <a:gd name="connsiteY6-206" fmla="*/ 3513229 h 3530633"/>
                <a:gd name="connsiteX7-207" fmla="*/ 2280062 w 4518877"/>
                <a:gd name="connsiteY7-208" fmla="*/ 728057 h 3530633"/>
                <a:gd name="connsiteX8" fmla="*/ 1995054 w 4518877"/>
                <a:gd name="connsiteY8" fmla="*/ 253044 h 3530633"/>
                <a:gd name="connsiteX0-209" fmla="*/ 1974114 w 4518877"/>
                <a:gd name="connsiteY0-210" fmla="*/ 239091 h 3530640"/>
                <a:gd name="connsiteX1-211" fmla="*/ 2031573 w 4518877"/>
                <a:gd name="connsiteY1-212" fmla="*/ 121 h 3530640"/>
                <a:gd name="connsiteX2-213" fmla="*/ 4518877 w 4518877"/>
                <a:gd name="connsiteY2-214" fmla="*/ 548031 h 3530640"/>
                <a:gd name="connsiteX3-215" fmla="*/ 3170712 w 4518877"/>
                <a:gd name="connsiteY3-216" fmla="*/ 2331233 h 3530640"/>
                <a:gd name="connsiteX4-217" fmla="*/ 2885704 w 4518877"/>
                <a:gd name="connsiteY4-218" fmla="*/ 1761217 h 3530640"/>
                <a:gd name="connsiteX5-219" fmla="*/ 47501 w 4518877"/>
                <a:gd name="connsiteY5-220" fmla="*/ 3530640 h 3530640"/>
                <a:gd name="connsiteX6-221" fmla="*/ 0 w 4518877"/>
                <a:gd name="connsiteY6-222" fmla="*/ 3513236 h 3530640"/>
                <a:gd name="connsiteX7-223" fmla="*/ 2280062 w 4518877"/>
                <a:gd name="connsiteY7-224" fmla="*/ 728064 h 3530640"/>
                <a:gd name="connsiteX8-225" fmla="*/ 1974114 w 4518877"/>
                <a:gd name="connsiteY8-226" fmla="*/ 239091 h 3530640"/>
                <a:gd name="connsiteX0-227" fmla="*/ 1974114 w 4518877"/>
                <a:gd name="connsiteY0-228" fmla="*/ 238970 h 3530519"/>
                <a:gd name="connsiteX1-229" fmla="*/ 2031573 w 4518877"/>
                <a:gd name="connsiteY1-230" fmla="*/ 0 h 3530519"/>
                <a:gd name="connsiteX2-231" fmla="*/ 4518877 w 4518877"/>
                <a:gd name="connsiteY2-232" fmla="*/ 547910 h 3530519"/>
                <a:gd name="connsiteX3-233" fmla="*/ 3170712 w 4518877"/>
                <a:gd name="connsiteY3-234" fmla="*/ 2331112 h 3530519"/>
                <a:gd name="connsiteX4-235" fmla="*/ 2885704 w 4518877"/>
                <a:gd name="connsiteY4-236" fmla="*/ 1761096 h 3530519"/>
                <a:gd name="connsiteX5-237" fmla="*/ 47501 w 4518877"/>
                <a:gd name="connsiteY5-238" fmla="*/ 3530519 h 3530519"/>
                <a:gd name="connsiteX6-239" fmla="*/ 0 w 4518877"/>
                <a:gd name="connsiteY6-240" fmla="*/ 3513115 h 3530519"/>
                <a:gd name="connsiteX7-241" fmla="*/ 2280062 w 4518877"/>
                <a:gd name="connsiteY7-242" fmla="*/ 727943 h 3530519"/>
                <a:gd name="connsiteX8-243" fmla="*/ 1974114 w 4518877"/>
                <a:gd name="connsiteY8-244" fmla="*/ 238970 h 3530519"/>
                <a:gd name="connsiteX0-245" fmla="*/ 1974114 w 4518877"/>
                <a:gd name="connsiteY0-246" fmla="*/ 238970 h 3530519"/>
                <a:gd name="connsiteX1-247" fmla="*/ 2031573 w 4518877"/>
                <a:gd name="connsiteY1-248" fmla="*/ 0 h 3530519"/>
                <a:gd name="connsiteX2-249" fmla="*/ 4518877 w 4518877"/>
                <a:gd name="connsiteY2-250" fmla="*/ 547910 h 3530519"/>
                <a:gd name="connsiteX3-251" fmla="*/ 3170712 w 4518877"/>
                <a:gd name="connsiteY3-252" fmla="*/ 2331112 h 3530519"/>
                <a:gd name="connsiteX4-253" fmla="*/ 2885704 w 4518877"/>
                <a:gd name="connsiteY4-254" fmla="*/ 1761096 h 3530519"/>
                <a:gd name="connsiteX5-255" fmla="*/ 47501 w 4518877"/>
                <a:gd name="connsiteY5-256" fmla="*/ 3530519 h 3530519"/>
                <a:gd name="connsiteX6-257" fmla="*/ 0 w 4518877"/>
                <a:gd name="connsiteY6-258" fmla="*/ 3513115 h 3530519"/>
                <a:gd name="connsiteX7-259" fmla="*/ 2280062 w 4518877"/>
                <a:gd name="connsiteY7-260" fmla="*/ 727943 h 3530519"/>
                <a:gd name="connsiteX8-261" fmla="*/ 1974114 w 4518877"/>
                <a:gd name="connsiteY8-262" fmla="*/ 238970 h 3530519"/>
                <a:gd name="connsiteX0-263" fmla="*/ 1974114 w 4518877"/>
                <a:gd name="connsiteY0-264" fmla="*/ 238970 h 3530519"/>
                <a:gd name="connsiteX1-265" fmla="*/ 2031573 w 4518877"/>
                <a:gd name="connsiteY1-266" fmla="*/ 0 h 3530519"/>
                <a:gd name="connsiteX2-267" fmla="*/ 4518877 w 4518877"/>
                <a:gd name="connsiteY2-268" fmla="*/ 547910 h 3530519"/>
                <a:gd name="connsiteX3-269" fmla="*/ 3170712 w 4518877"/>
                <a:gd name="connsiteY3-270" fmla="*/ 2331112 h 3530519"/>
                <a:gd name="connsiteX4-271" fmla="*/ 2885704 w 4518877"/>
                <a:gd name="connsiteY4-272" fmla="*/ 1761096 h 3530519"/>
                <a:gd name="connsiteX5-273" fmla="*/ 47501 w 4518877"/>
                <a:gd name="connsiteY5-274" fmla="*/ 3530519 h 3530519"/>
                <a:gd name="connsiteX6-275" fmla="*/ 0 w 4518877"/>
                <a:gd name="connsiteY6-276" fmla="*/ 3513115 h 3530519"/>
                <a:gd name="connsiteX7-277" fmla="*/ 2280062 w 4518877"/>
                <a:gd name="connsiteY7-278" fmla="*/ 727943 h 3530519"/>
                <a:gd name="connsiteX8-279" fmla="*/ 1974114 w 4518877"/>
                <a:gd name="connsiteY8-280" fmla="*/ 238970 h 3530519"/>
                <a:gd name="connsiteX0-281" fmla="*/ 1974114 w 4518877"/>
                <a:gd name="connsiteY0-282" fmla="*/ 238970 h 3530519"/>
                <a:gd name="connsiteX1-283" fmla="*/ 2031573 w 4518877"/>
                <a:gd name="connsiteY1-284" fmla="*/ 0 h 3530519"/>
                <a:gd name="connsiteX2-285" fmla="*/ 4518877 w 4518877"/>
                <a:gd name="connsiteY2-286" fmla="*/ 547910 h 3530519"/>
                <a:gd name="connsiteX3-287" fmla="*/ 3170712 w 4518877"/>
                <a:gd name="connsiteY3-288" fmla="*/ 2331112 h 3530519"/>
                <a:gd name="connsiteX4-289" fmla="*/ 2885704 w 4518877"/>
                <a:gd name="connsiteY4-290" fmla="*/ 1761096 h 3530519"/>
                <a:gd name="connsiteX5-291" fmla="*/ 47501 w 4518877"/>
                <a:gd name="connsiteY5-292" fmla="*/ 3530519 h 3530519"/>
                <a:gd name="connsiteX6-293" fmla="*/ 0 w 4518877"/>
                <a:gd name="connsiteY6-294" fmla="*/ 3513115 h 3530519"/>
                <a:gd name="connsiteX7-295" fmla="*/ 2280062 w 4518877"/>
                <a:gd name="connsiteY7-296" fmla="*/ 727943 h 3530519"/>
                <a:gd name="connsiteX8-297" fmla="*/ 1974114 w 4518877"/>
                <a:gd name="connsiteY8-298" fmla="*/ 238970 h 353051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225" y="connsiteY8-226"/>
                </a:cxn>
              </a:cxnLst>
              <a:rect l="l" t="t" r="r" b="b"/>
              <a:pathLst>
                <a:path w="4518877" h="3530519">
                  <a:moveTo>
                    <a:pt x="1974114" y="238970"/>
                  </a:moveTo>
                  <a:cubicBezTo>
                    <a:pt x="1995594" y="91839"/>
                    <a:pt x="2017073" y="549"/>
                    <a:pt x="2031573" y="0"/>
                  </a:cubicBezTo>
                  <a:lnTo>
                    <a:pt x="4518877" y="547910"/>
                  </a:lnTo>
                  <a:lnTo>
                    <a:pt x="3170712" y="2331112"/>
                  </a:lnTo>
                  <a:lnTo>
                    <a:pt x="2885704" y="1761096"/>
                  </a:lnTo>
                  <a:cubicBezTo>
                    <a:pt x="2249393" y="1755234"/>
                    <a:pt x="613557" y="2121313"/>
                    <a:pt x="47501" y="3530519"/>
                  </a:cubicBezTo>
                  <a:lnTo>
                    <a:pt x="0" y="3513115"/>
                  </a:lnTo>
                  <a:cubicBezTo>
                    <a:pt x="570016" y="1624938"/>
                    <a:pt x="1947553" y="834821"/>
                    <a:pt x="2280062" y="727943"/>
                  </a:cubicBezTo>
                  <a:lnTo>
                    <a:pt x="1974114" y="238970"/>
                  </a:lnTo>
                  <a:close/>
                </a:path>
              </a:pathLst>
            </a:custGeom>
            <a:solidFill>
              <a:srgbClr val="246390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030">
                <a:solidFill>
                  <a:prstClr val="white"/>
                </a:solidFill>
              </a:endParaRPr>
            </a:p>
          </p:txBody>
        </p:sp>
        <p:sp>
          <p:nvSpPr>
            <p:cNvPr id="101" name="任意多边形 100"/>
            <p:cNvSpPr/>
            <p:nvPr/>
          </p:nvSpPr>
          <p:spPr>
            <a:xfrm>
              <a:off x="5649531" y="3098800"/>
              <a:ext cx="344869" cy="924896"/>
            </a:xfrm>
            <a:custGeom>
              <a:avLst/>
              <a:gdLst/>
              <a:ahLst/>
              <a:cxnLst/>
              <a:rect l="l" t="t" r="r" b="b"/>
              <a:pathLst>
                <a:path w="344869" h="924896">
                  <a:moveTo>
                    <a:pt x="57002" y="0"/>
                  </a:moveTo>
                  <a:lnTo>
                    <a:pt x="344869" y="440267"/>
                  </a:lnTo>
                  <a:lnTo>
                    <a:pt x="313660" y="914649"/>
                  </a:lnTo>
                  <a:lnTo>
                    <a:pt x="305913" y="924896"/>
                  </a:lnTo>
                  <a:lnTo>
                    <a:pt x="20905" y="354880"/>
                  </a:lnTo>
                  <a:lnTo>
                    <a:pt x="0" y="355428"/>
                  </a:lnTo>
                  <a:close/>
                </a:path>
              </a:pathLst>
            </a:custGeom>
            <a:solidFill>
              <a:srgbClr val="246390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030">
                <a:solidFill>
                  <a:prstClr val="white"/>
                </a:solidFill>
              </a:endParaRPr>
            </a:p>
          </p:txBody>
        </p:sp>
        <p:sp>
          <p:nvSpPr>
            <p:cNvPr id="102" name="任意多边形 101"/>
            <p:cNvSpPr/>
            <p:nvPr/>
          </p:nvSpPr>
          <p:spPr>
            <a:xfrm>
              <a:off x="2784731" y="2201326"/>
              <a:ext cx="3006469" cy="3004430"/>
            </a:xfrm>
            <a:custGeom>
              <a:avLst/>
              <a:gdLst/>
              <a:ahLst/>
              <a:cxnLst/>
              <a:rect l="l" t="t" r="r" b="b"/>
              <a:pathLst>
                <a:path w="3006469" h="3004430">
                  <a:moveTo>
                    <a:pt x="2153763" y="0"/>
                  </a:moveTo>
                  <a:lnTo>
                    <a:pt x="3006469" y="372541"/>
                  </a:lnTo>
                  <a:lnTo>
                    <a:pt x="2885864" y="1235327"/>
                  </a:lnTo>
                  <a:lnTo>
                    <a:pt x="2885704" y="1235007"/>
                  </a:lnTo>
                  <a:cubicBezTo>
                    <a:pt x="2249393" y="1229145"/>
                    <a:pt x="613557" y="1595224"/>
                    <a:pt x="47501" y="3004430"/>
                  </a:cubicBezTo>
                  <a:lnTo>
                    <a:pt x="0" y="2987026"/>
                  </a:lnTo>
                  <a:cubicBezTo>
                    <a:pt x="570016" y="1098849"/>
                    <a:pt x="1947553" y="308732"/>
                    <a:pt x="2280062" y="201854"/>
                  </a:cubicBezTo>
                  <a:close/>
                </a:path>
              </a:pathLst>
            </a:custGeom>
            <a:solidFill>
              <a:srgbClr val="246390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030">
                <a:solidFill>
                  <a:prstClr val="white"/>
                </a:solidFill>
              </a:endParaRPr>
            </a:p>
          </p:txBody>
        </p:sp>
        <p:sp>
          <p:nvSpPr>
            <p:cNvPr id="103" name="任意多边形 102"/>
            <p:cNvSpPr/>
            <p:nvPr/>
          </p:nvSpPr>
          <p:spPr>
            <a:xfrm>
              <a:off x="2491388" y="1665514"/>
              <a:ext cx="4797630" cy="3526971"/>
            </a:xfrm>
            <a:custGeom>
              <a:avLst/>
              <a:gdLst>
                <a:gd name="connsiteX0" fmla="*/ 2315688 w 4619501"/>
                <a:gd name="connsiteY0" fmla="*/ 0 h 3526971"/>
                <a:gd name="connsiteX1" fmla="*/ 4619501 w 4619501"/>
                <a:gd name="connsiteY1" fmla="*/ 617517 h 3526971"/>
                <a:gd name="connsiteX2" fmla="*/ 3491346 w 4619501"/>
                <a:gd name="connsiteY2" fmla="*/ 2078182 h 3526971"/>
                <a:gd name="connsiteX3" fmla="*/ 3206338 w 4619501"/>
                <a:gd name="connsiteY3" fmla="*/ 1508166 h 3526971"/>
                <a:gd name="connsiteX4" fmla="*/ 296883 w 4619501"/>
                <a:gd name="connsiteY4" fmla="*/ 3526971 h 3526971"/>
                <a:gd name="connsiteX5" fmla="*/ 0 w 4619501"/>
                <a:gd name="connsiteY5" fmla="*/ 2861953 h 3526971"/>
                <a:gd name="connsiteX6" fmla="*/ 2600696 w 4619501"/>
                <a:gd name="connsiteY6" fmla="*/ 475013 h 3526971"/>
                <a:gd name="connsiteX7" fmla="*/ 2315688 w 4619501"/>
                <a:gd name="connsiteY7" fmla="*/ 0 h 3526971"/>
                <a:gd name="connsiteX0-1" fmla="*/ 2315688 w 4619501"/>
                <a:gd name="connsiteY0-2" fmla="*/ 0 h 3526971"/>
                <a:gd name="connsiteX1-3" fmla="*/ 4619501 w 4619501"/>
                <a:gd name="connsiteY1-4" fmla="*/ 617517 h 3526971"/>
                <a:gd name="connsiteX2-5" fmla="*/ 3491346 w 4619501"/>
                <a:gd name="connsiteY2-6" fmla="*/ 2078182 h 3526971"/>
                <a:gd name="connsiteX3-7" fmla="*/ 3206338 w 4619501"/>
                <a:gd name="connsiteY3-8" fmla="*/ 1508166 h 3526971"/>
                <a:gd name="connsiteX4-9" fmla="*/ 296883 w 4619501"/>
                <a:gd name="connsiteY4-10" fmla="*/ 3526971 h 3526971"/>
                <a:gd name="connsiteX5-11" fmla="*/ 0 w 4619501"/>
                <a:gd name="connsiteY5-12" fmla="*/ 2861953 h 3526971"/>
                <a:gd name="connsiteX6-13" fmla="*/ 2600696 w 4619501"/>
                <a:gd name="connsiteY6-14" fmla="*/ 475013 h 3526971"/>
                <a:gd name="connsiteX7-15" fmla="*/ 2315688 w 4619501"/>
                <a:gd name="connsiteY7-16" fmla="*/ 0 h 3526971"/>
                <a:gd name="connsiteX0-17" fmla="*/ 2315688 w 4619501"/>
                <a:gd name="connsiteY0-18" fmla="*/ 0 h 3526971"/>
                <a:gd name="connsiteX1-19" fmla="*/ 4619501 w 4619501"/>
                <a:gd name="connsiteY1-20" fmla="*/ 617517 h 3526971"/>
                <a:gd name="connsiteX2-21" fmla="*/ 3491346 w 4619501"/>
                <a:gd name="connsiteY2-22" fmla="*/ 2078182 h 3526971"/>
                <a:gd name="connsiteX3-23" fmla="*/ 3206338 w 4619501"/>
                <a:gd name="connsiteY3-24" fmla="*/ 1508166 h 3526971"/>
                <a:gd name="connsiteX4-25" fmla="*/ 296883 w 4619501"/>
                <a:gd name="connsiteY4-26" fmla="*/ 3526971 h 3526971"/>
                <a:gd name="connsiteX5-27" fmla="*/ 0 w 4619501"/>
                <a:gd name="connsiteY5-28" fmla="*/ 2861953 h 3526971"/>
                <a:gd name="connsiteX6-29" fmla="*/ 2600696 w 4619501"/>
                <a:gd name="connsiteY6-30" fmla="*/ 475013 h 3526971"/>
                <a:gd name="connsiteX7-31" fmla="*/ 2315688 w 4619501"/>
                <a:gd name="connsiteY7-32" fmla="*/ 0 h 3526971"/>
                <a:gd name="connsiteX0-33" fmla="*/ 2315688 w 4619501"/>
                <a:gd name="connsiteY0-34" fmla="*/ 0 h 3526971"/>
                <a:gd name="connsiteX1-35" fmla="*/ 4619501 w 4619501"/>
                <a:gd name="connsiteY1-36" fmla="*/ 617517 h 3526971"/>
                <a:gd name="connsiteX2-37" fmla="*/ 3491346 w 4619501"/>
                <a:gd name="connsiteY2-38" fmla="*/ 2078182 h 3526971"/>
                <a:gd name="connsiteX3-39" fmla="*/ 3206338 w 4619501"/>
                <a:gd name="connsiteY3-40" fmla="*/ 1508166 h 3526971"/>
                <a:gd name="connsiteX4-41" fmla="*/ 296883 w 4619501"/>
                <a:gd name="connsiteY4-42" fmla="*/ 3526971 h 3526971"/>
                <a:gd name="connsiteX5-43" fmla="*/ 0 w 4619501"/>
                <a:gd name="connsiteY5-44" fmla="*/ 2861953 h 3526971"/>
                <a:gd name="connsiteX6-45" fmla="*/ 2600696 w 4619501"/>
                <a:gd name="connsiteY6-46" fmla="*/ 475013 h 3526971"/>
                <a:gd name="connsiteX7-47" fmla="*/ 2315688 w 4619501"/>
                <a:gd name="connsiteY7-48" fmla="*/ 0 h 3526971"/>
                <a:gd name="connsiteX0-49" fmla="*/ 2315688 w 4619501"/>
                <a:gd name="connsiteY0-50" fmla="*/ 0 h 3526971"/>
                <a:gd name="connsiteX1-51" fmla="*/ 4619501 w 4619501"/>
                <a:gd name="connsiteY1-52" fmla="*/ 617517 h 3526971"/>
                <a:gd name="connsiteX2-53" fmla="*/ 3491346 w 4619501"/>
                <a:gd name="connsiteY2-54" fmla="*/ 2078182 h 3526971"/>
                <a:gd name="connsiteX3-55" fmla="*/ 3206338 w 4619501"/>
                <a:gd name="connsiteY3-56" fmla="*/ 1508166 h 3526971"/>
                <a:gd name="connsiteX4-57" fmla="*/ 296883 w 4619501"/>
                <a:gd name="connsiteY4-58" fmla="*/ 3526971 h 3526971"/>
                <a:gd name="connsiteX5-59" fmla="*/ 0 w 4619501"/>
                <a:gd name="connsiteY5-60" fmla="*/ 2861953 h 3526971"/>
                <a:gd name="connsiteX6-61" fmla="*/ 2600696 w 4619501"/>
                <a:gd name="connsiteY6-62" fmla="*/ 475013 h 3526971"/>
                <a:gd name="connsiteX7-63" fmla="*/ 2315688 w 4619501"/>
                <a:gd name="connsiteY7-64" fmla="*/ 0 h 3526971"/>
                <a:gd name="connsiteX0-65" fmla="*/ 2315688 w 4619501"/>
                <a:gd name="connsiteY0-66" fmla="*/ 0 h 3526971"/>
                <a:gd name="connsiteX1-67" fmla="*/ 4619501 w 4619501"/>
                <a:gd name="connsiteY1-68" fmla="*/ 617517 h 3526971"/>
                <a:gd name="connsiteX2-69" fmla="*/ 3491346 w 4619501"/>
                <a:gd name="connsiteY2-70" fmla="*/ 2078182 h 3526971"/>
                <a:gd name="connsiteX3-71" fmla="*/ 3206338 w 4619501"/>
                <a:gd name="connsiteY3-72" fmla="*/ 1508166 h 3526971"/>
                <a:gd name="connsiteX4-73" fmla="*/ 296883 w 4619501"/>
                <a:gd name="connsiteY4-74" fmla="*/ 3526971 h 3526971"/>
                <a:gd name="connsiteX5-75" fmla="*/ 0 w 4619501"/>
                <a:gd name="connsiteY5-76" fmla="*/ 2861953 h 3526971"/>
                <a:gd name="connsiteX6-77" fmla="*/ 2600696 w 4619501"/>
                <a:gd name="connsiteY6-78" fmla="*/ 475013 h 3526971"/>
                <a:gd name="connsiteX7-79" fmla="*/ 2315688 w 4619501"/>
                <a:gd name="connsiteY7-80" fmla="*/ 0 h 3526971"/>
                <a:gd name="connsiteX0-81" fmla="*/ 2315688 w 4619501"/>
                <a:gd name="connsiteY0-82" fmla="*/ 0 h 3526971"/>
                <a:gd name="connsiteX1-83" fmla="*/ 4619501 w 4619501"/>
                <a:gd name="connsiteY1-84" fmla="*/ 617517 h 3526971"/>
                <a:gd name="connsiteX2-85" fmla="*/ 3491346 w 4619501"/>
                <a:gd name="connsiteY2-86" fmla="*/ 2078182 h 3526971"/>
                <a:gd name="connsiteX3-87" fmla="*/ 3206338 w 4619501"/>
                <a:gd name="connsiteY3-88" fmla="*/ 1508166 h 3526971"/>
                <a:gd name="connsiteX4-89" fmla="*/ 296883 w 4619501"/>
                <a:gd name="connsiteY4-90" fmla="*/ 3526971 h 3526971"/>
                <a:gd name="connsiteX5-91" fmla="*/ 0 w 4619501"/>
                <a:gd name="connsiteY5-92" fmla="*/ 2861953 h 3526971"/>
                <a:gd name="connsiteX6-93" fmla="*/ 2600696 w 4619501"/>
                <a:gd name="connsiteY6-94" fmla="*/ 475013 h 3526971"/>
                <a:gd name="connsiteX7-95" fmla="*/ 2315688 w 4619501"/>
                <a:gd name="connsiteY7-96" fmla="*/ 0 h 3526971"/>
                <a:gd name="connsiteX0-97" fmla="*/ 2315688 w 4880758"/>
                <a:gd name="connsiteY0-98" fmla="*/ 0 h 3526971"/>
                <a:gd name="connsiteX1-99" fmla="*/ 4880758 w 4880758"/>
                <a:gd name="connsiteY1-100" fmla="*/ 534390 h 3526971"/>
                <a:gd name="connsiteX2-101" fmla="*/ 3491346 w 4880758"/>
                <a:gd name="connsiteY2-102" fmla="*/ 2078182 h 3526971"/>
                <a:gd name="connsiteX3-103" fmla="*/ 3206338 w 4880758"/>
                <a:gd name="connsiteY3-104" fmla="*/ 1508166 h 3526971"/>
                <a:gd name="connsiteX4-105" fmla="*/ 296883 w 4880758"/>
                <a:gd name="connsiteY4-106" fmla="*/ 3526971 h 3526971"/>
                <a:gd name="connsiteX5-107" fmla="*/ 0 w 4880758"/>
                <a:gd name="connsiteY5-108" fmla="*/ 2861953 h 3526971"/>
                <a:gd name="connsiteX6-109" fmla="*/ 2600696 w 4880758"/>
                <a:gd name="connsiteY6-110" fmla="*/ 475013 h 3526971"/>
                <a:gd name="connsiteX7-111" fmla="*/ 2315688 w 4880758"/>
                <a:gd name="connsiteY7-112" fmla="*/ 0 h 3526971"/>
                <a:gd name="connsiteX0-113" fmla="*/ 2315688 w 4797630"/>
                <a:gd name="connsiteY0-114" fmla="*/ 0 h 3526971"/>
                <a:gd name="connsiteX1-115" fmla="*/ 4797630 w 4797630"/>
                <a:gd name="connsiteY1-116" fmla="*/ 546265 h 3526971"/>
                <a:gd name="connsiteX2-117" fmla="*/ 3491346 w 4797630"/>
                <a:gd name="connsiteY2-118" fmla="*/ 2078182 h 3526971"/>
                <a:gd name="connsiteX3-119" fmla="*/ 3206338 w 4797630"/>
                <a:gd name="connsiteY3-120" fmla="*/ 1508166 h 3526971"/>
                <a:gd name="connsiteX4-121" fmla="*/ 296883 w 4797630"/>
                <a:gd name="connsiteY4-122" fmla="*/ 3526971 h 3526971"/>
                <a:gd name="connsiteX5-123" fmla="*/ 0 w 4797630"/>
                <a:gd name="connsiteY5-124" fmla="*/ 2861953 h 3526971"/>
                <a:gd name="connsiteX6-125" fmla="*/ 2600696 w 4797630"/>
                <a:gd name="connsiteY6-126" fmla="*/ 475013 h 3526971"/>
                <a:gd name="connsiteX7-127" fmla="*/ 2315688 w 4797630"/>
                <a:gd name="connsiteY7-128" fmla="*/ 0 h 35269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4797630" h="3526971">
                  <a:moveTo>
                    <a:pt x="2315688" y="0"/>
                  </a:moveTo>
                  <a:lnTo>
                    <a:pt x="4797630" y="546265"/>
                  </a:lnTo>
                  <a:lnTo>
                    <a:pt x="3491346" y="2078182"/>
                  </a:lnTo>
                  <a:lnTo>
                    <a:pt x="3206338" y="1508166"/>
                  </a:lnTo>
                  <a:cubicBezTo>
                    <a:pt x="2046515" y="1753589"/>
                    <a:pt x="862939" y="2117765"/>
                    <a:pt x="296883" y="3526971"/>
                  </a:cubicBezTo>
                  <a:lnTo>
                    <a:pt x="0" y="2861953"/>
                  </a:lnTo>
                  <a:cubicBezTo>
                    <a:pt x="570016" y="973776"/>
                    <a:pt x="2268187" y="581891"/>
                    <a:pt x="2600696" y="475013"/>
                  </a:cubicBezTo>
                  <a:lnTo>
                    <a:pt x="2315688" y="0"/>
                  </a:lnTo>
                  <a:close/>
                </a:path>
              </a:pathLst>
            </a:custGeom>
            <a:solidFill>
              <a:srgbClr val="246390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030">
                <a:solidFill>
                  <a:prstClr val="white"/>
                </a:solidFill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450670" y="3495307"/>
            <a:ext cx="3574582" cy="1707903"/>
            <a:chOff x="399316" y="2938546"/>
            <a:chExt cx="3167268" cy="1512745"/>
          </a:xfrm>
        </p:grpSpPr>
        <p:sp>
          <p:nvSpPr>
            <p:cNvPr id="105" name="任意多边形 104"/>
            <p:cNvSpPr/>
            <p:nvPr/>
          </p:nvSpPr>
          <p:spPr>
            <a:xfrm>
              <a:off x="399316" y="2938546"/>
              <a:ext cx="3167268" cy="1512745"/>
            </a:xfrm>
            <a:custGeom>
              <a:avLst/>
              <a:gdLst>
                <a:gd name="connsiteX0" fmla="*/ 2819400 w 2819400"/>
                <a:gd name="connsiteY0" fmla="*/ 783771 h 1273628"/>
                <a:gd name="connsiteX1" fmla="*/ 2242457 w 2819400"/>
                <a:gd name="connsiteY1" fmla="*/ 1273628 h 1273628"/>
                <a:gd name="connsiteX2" fmla="*/ 1839686 w 2819400"/>
                <a:gd name="connsiteY2" fmla="*/ 653142 h 1273628"/>
                <a:gd name="connsiteX3" fmla="*/ 0 w 2819400"/>
                <a:gd name="connsiteY3" fmla="*/ 653142 h 1273628"/>
                <a:gd name="connsiteX4" fmla="*/ 0 w 2819400"/>
                <a:gd name="connsiteY4" fmla="*/ 0 h 1273628"/>
                <a:gd name="connsiteX5" fmla="*/ 2329543 w 2819400"/>
                <a:gd name="connsiteY5" fmla="*/ 0 h 1273628"/>
                <a:gd name="connsiteX6" fmla="*/ 2819400 w 2819400"/>
                <a:gd name="connsiteY6" fmla="*/ 783771 h 1273628"/>
                <a:gd name="connsiteX0-1" fmla="*/ 2819400 w 2819400"/>
                <a:gd name="connsiteY0-2" fmla="*/ 783771 h 1273628"/>
                <a:gd name="connsiteX1-3" fmla="*/ 2242457 w 2819400"/>
                <a:gd name="connsiteY1-4" fmla="*/ 1273628 h 1273628"/>
                <a:gd name="connsiteX2-5" fmla="*/ 1839686 w 2819400"/>
                <a:gd name="connsiteY2-6" fmla="*/ 653142 h 1273628"/>
                <a:gd name="connsiteX3-7" fmla="*/ 0 w 2819400"/>
                <a:gd name="connsiteY3-8" fmla="*/ 653142 h 1273628"/>
                <a:gd name="connsiteX4-9" fmla="*/ 0 w 2819400"/>
                <a:gd name="connsiteY4-10" fmla="*/ 0 h 1273628"/>
                <a:gd name="connsiteX5-11" fmla="*/ 2329543 w 2819400"/>
                <a:gd name="connsiteY5-12" fmla="*/ 0 h 1273628"/>
                <a:gd name="connsiteX6-13" fmla="*/ 2819400 w 2819400"/>
                <a:gd name="connsiteY6-14" fmla="*/ 783771 h 1273628"/>
                <a:gd name="connsiteX0-15" fmla="*/ 2819400 w 2819400"/>
                <a:gd name="connsiteY0-16" fmla="*/ 783771 h 1273628"/>
                <a:gd name="connsiteX1-17" fmla="*/ 2242457 w 2819400"/>
                <a:gd name="connsiteY1-18" fmla="*/ 1273628 h 1273628"/>
                <a:gd name="connsiteX2-19" fmla="*/ 1839686 w 2819400"/>
                <a:gd name="connsiteY2-20" fmla="*/ 653142 h 1273628"/>
                <a:gd name="connsiteX3-21" fmla="*/ 0 w 2819400"/>
                <a:gd name="connsiteY3-22" fmla="*/ 653142 h 1273628"/>
                <a:gd name="connsiteX4-23" fmla="*/ 0 w 2819400"/>
                <a:gd name="connsiteY4-24" fmla="*/ 0 h 1273628"/>
                <a:gd name="connsiteX5-25" fmla="*/ 2329543 w 2819400"/>
                <a:gd name="connsiteY5-26" fmla="*/ 0 h 1273628"/>
                <a:gd name="connsiteX6-27" fmla="*/ 2819400 w 2819400"/>
                <a:gd name="connsiteY6-28" fmla="*/ 783771 h 1273628"/>
                <a:gd name="connsiteX0-29" fmla="*/ 2819400 w 2819400"/>
                <a:gd name="connsiteY0-30" fmla="*/ 783771 h 1299385"/>
                <a:gd name="connsiteX1-31" fmla="*/ 2242457 w 2819400"/>
                <a:gd name="connsiteY1-32" fmla="*/ 1299385 h 1299385"/>
                <a:gd name="connsiteX2-33" fmla="*/ 1839686 w 2819400"/>
                <a:gd name="connsiteY2-34" fmla="*/ 653142 h 1299385"/>
                <a:gd name="connsiteX3-35" fmla="*/ 0 w 2819400"/>
                <a:gd name="connsiteY3-36" fmla="*/ 653142 h 1299385"/>
                <a:gd name="connsiteX4-37" fmla="*/ 0 w 2819400"/>
                <a:gd name="connsiteY4-38" fmla="*/ 0 h 1299385"/>
                <a:gd name="connsiteX5-39" fmla="*/ 2329543 w 2819400"/>
                <a:gd name="connsiteY5-40" fmla="*/ 0 h 1299385"/>
                <a:gd name="connsiteX6-41" fmla="*/ 2819400 w 2819400"/>
                <a:gd name="connsiteY6-42" fmla="*/ 783771 h 1299385"/>
                <a:gd name="connsiteX0-43" fmla="*/ 3167063 w 3167063"/>
                <a:gd name="connsiteY0-44" fmla="*/ 569458 h 1299385"/>
                <a:gd name="connsiteX1-45" fmla="*/ 2242457 w 3167063"/>
                <a:gd name="connsiteY1-46" fmla="*/ 1299385 h 1299385"/>
                <a:gd name="connsiteX2-47" fmla="*/ 1839686 w 3167063"/>
                <a:gd name="connsiteY2-48" fmla="*/ 653142 h 1299385"/>
                <a:gd name="connsiteX3-49" fmla="*/ 0 w 3167063"/>
                <a:gd name="connsiteY3-50" fmla="*/ 653142 h 1299385"/>
                <a:gd name="connsiteX4-51" fmla="*/ 0 w 3167063"/>
                <a:gd name="connsiteY4-52" fmla="*/ 0 h 1299385"/>
                <a:gd name="connsiteX5-53" fmla="*/ 2329543 w 3167063"/>
                <a:gd name="connsiteY5-54" fmla="*/ 0 h 1299385"/>
                <a:gd name="connsiteX6-55" fmla="*/ 3167063 w 3167063"/>
                <a:gd name="connsiteY6-56" fmla="*/ 569458 h 1299385"/>
                <a:gd name="connsiteX0-57" fmla="*/ 3167063 w 3167063"/>
                <a:gd name="connsiteY0-58" fmla="*/ 569458 h 1299385"/>
                <a:gd name="connsiteX1-59" fmla="*/ 2242457 w 3167063"/>
                <a:gd name="connsiteY1-60" fmla="*/ 1299385 h 1299385"/>
                <a:gd name="connsiteX2-61" fmla="*/ 1839686 w 3167063"/>
                <a:gd name="connsiteY2-62" fmla="*/ 653142 h 1299385"/>
                <a:gd name="connsiteX3-63" fmla="*/ 0 w 3167063"/>
                <a:gd name="connsiteY3-64" fmla="*/ 653142 h 1299385"/>
                <a:gd name="connsiteX4-65" fmla="*/ 0 w 3167063"/>
                <a:gd name="connsiteY4-66" fmla="*/ 0 h 1299385"/>
                <a:gd name="connsiteX5-67" fmla="*/ 2329543 w 3167063"/>
                <a:gd name="connsiteY5-68" fmla="*/ 0 h 1299385"/>
                <a:gd name="connsiteX6-69" fmla="*/ 3167063 w 3167063"/>
                <a:gd name="connsiteY6-70" fmla="*/ 569458 h 1299385"/>
                <a:gd name="connsiteX0-71" fmla="*/ 3167063 w 3167063"/>
                <a:gd name="connsiteY0-72" fmla="*/ 569458 h 1299385"/>
                <a:gd name="connsiteX1-73" fmla="*/ 2242457 w 3167063"/>
                <a:gd name="connsiteY1-74" fmla="*/ 1299385 h 1299385"/>
                <a:gd name="connsiteX2-75" fmla="*/ 1839686 w 3167063"/>
                <a:gd name="connsiteY2-76" fmla="*/ 653142 h 1299385"/>
                <a:gd name="connsiteX3-77" fmla="*/ 0 w 3167063"/>
                <a:gd name="connsiteY3-78" fmla="*/ 653142 h 1299385"/>
                <a:gd name="connsiteX4-79" fmla="*/ 0 w 3167063"/>
                <a:gd name="connsiteY4-80" fmla="*/ 0 h 1299385"/>
                <a:gd name="connsiteX5-81" fmla="*/ 2329543 w 3167063"/>
                <a:gd name="connsiteY5-82" fmla="*/ 0 h 1299385"/>
                <a:gd name="connsiteX6-83" fmla="*/ 3167063 w 3167063"/>
                <a:gd name="connsiteY6-84" fmla="*/ 569458 h 1299385"/>
                <a:gd name="connsiteX0-85" fmla="*/ 3167063 w 3167063"/>
                <a:gd name="connsiteY0-86" fmla="*/ 707571 h 1437498"/>
                <a:gd name="connsiteX1-87" fmla="*/ 2242457 w 3167063"/>
                <a:gd name="connsiteY1-88" fmla="*/ 1437498 h 1437498"/>
                <a:gd name="connsiteX2-89" fmla="*/ 1839686 w 3167063"/>
                <a:gd name="connsiteY2-90" fmla="*/ 791255 h 1437498"/>
                <a:gd name="connsiteX3-91" fmla="*/ 0 w 3167063"/>
                <a:gd name="connsiteY3-92" fmla="*/ 791255 h 1437498"/>
                <a:gd name="connsiteX4-93" fmla="*/ 0 w 3167063"/>
                <a:gd name="connsiteY4-94" fmla="*/ 138113 h 1437498"/>
                <a:gd name="connsiteX5-95" fmla="*/ 2496230 w 3167063"/>
                <a:gd name="connsiteY5-96" fmla="*/ 0 h 1437498"/>
                <a:gd name="connsiteX6-97" fmla="*/ 3167063 w 3167063"/>
                <a:gd name="connsiteY6-98" fmla="*/ 707571 h 1437498"/>
                <a:gd name="connsiteX0-99" fmla="*/ 3167063 w 3167063"/>
                <a:gd name="connsiteY0-100" fmla="*/ 707571 h 1437498"/>
                <a:gd name="connsiteX1-101" fmla="*/ 2242457 w 3167063"/>
                <a:gd name="connsiteY1-102" fmla="*/ 1437498 h 1437498"/>
                <a:gd name="connsiteX2-103" fmla="*/ 1839686 w 3167063"/>
                <a:gd name="connsiteY2-104" fmla="*/ 791255 h 1437498"/>
                <a:gd name="connsiteX3-105" fmla="*/ 0 w 3167063"/>
                <a:gd name="connsiteY3-106" fmla="*/ 791255 h 1437498"/>
                <a:gd name="connsiteX4-107" fmla="*/ 0 w 3167063"/>
                <a:gd name="connsiteY4-108" fmla="*/ 138113 h 1437498"/>
                <a:gd name="connsiteX5-109" fmla="*/ 2496230 w 3167063"/>
                <a:gd name="connsiteY5-110" fmla="*/ 0 h 1437498"/>
                <a:gd name="connsiteX6-111" fmla="*/ 3167063 w 3167063"/>
                <a:gd name="connsiteY6-112" fmla="*/ 707571 h 1437498"/>
                <a:gd name="connsiteX0-113" fmla="*/ 3167063 w 3167063"/>
                <a:gd name="connsiteY0-114" fmla="*/ 707571 h 1437498"/>
                <a:gd name="connsiteX1-115" fmla="*/ 2242457 w 3167063"/>
                <a:gd name="connsiteY1-116" fmla="*/ 1437498 h 1437498"/>
                <a:gd name="connsiteX2-117" fmla="*/ 1839686 w 3167063"/>
                <a:gd name="connsiteY2-118" fmla="*/ 791255 h 1437498"/>
                <a:gd name="connsiteX3-119" fmla="*/ 0 w 3167063"/>
                <a:gd name="connsiteY3-120" fmla="*/ 791255 h 1437498"/>
                <a:gd name="connsiteX4-121" fmla="*/ 0 w 3167063"/>
                <a:gd name="connsiteY4-122" fmla="*/ 138113 h 1437498"/>
                <a:gd name="connsiteX5-123" fmla="*/ 2496230 w 3167063"/>
                <a:gd name="connsiteY5-124" fmla="*/ 0 h 1437498"/>
                <a:gd name="connsiteX6-125" fmla="*/ 3167063 w 3167063"/>
                <a:gd name="connsiteY6-126" fmla="*/ 707571 h 1437498"/>
                <a:gd name="connsiteX0-127" fmla="*/ 3167063 w 3167063"/>
                <a:gd name="connsiteY0-128" fmla="*/ 707571 h 1437498"/>
                <a:gd name="connsiteX1-129" fmla="*/ 2242457 w 3167063"/>
                <a:gd name="connsiteY1-130" fmla="*/ 1437498 h 1437498"/>
                <a:gd name="connsiteX2-131" fmla="*/ 1839686 w 3167063"/>
                <a:gd name="connsiteY2-132" fmla="*/ 791255 h 1437498"/>
                <a:gd name="connsiteX3-133" fmla="*/ 0 w 3167063"/>
                <a:gd name="connsiteY3-134" fmla="*/ 791255 h 1437498"/>
                <a:gd name="connsiteX4-135" fmla="*/ 0 w 3167063"/>
                <a:gd name="connsiteY4-136" fmla="*/ 138113 h 1437498"/>
                <a:gd name="connsiteX5-137" fmla="*/ 2496230 w 3167063"/>
                <a:gd name="connsiteY5-138" fmla="*/ 0 h 1437498"/>
                <a:gd name="connsiteX6-139" fmla="*/ 3167063 w 3167063"/>
                <a:gd name="connsiteY6-140" fmla="*/ 707571 h 1437498"/>
                <a:gd name="connsiteX0-141" fmla="*/ 3167063 w 3167063"/>
                <a:gd name="connsiteY0-142" fmla="*/ 779008 h 1508935"/>
                <a:gd name="connsiteX1-143" fmla="*/ 2242457 w 3167063"/>
                <a:gd name="connsiteY1-144" fmla="*/ 1508935 h 1508935"/>
                <a:gd name="connsiteX2-145" fmla="*/ 1839686 w 3167063"/>
                <a:gd name="connsiteY2-146" fmla="*/ 862692 h 1508935"/>
                <a:gd name="connsiteX3-147" fmla="*/ 0 w 3167063"/>
                <a:gd name="connsiteY3-148" fmla="*/ 862692 h 1508935"/>
                <a:gd name="connsiteX4-149" fmla="*/ 0 w 3167063"/>
                <a:gd name="connsiteY4-150" fmla="*/ 209550 h 1508935"/>
                <a:gd name="connsiteX5-151" fmla="*/ 2586717 w 3167063"/>
                <a:gd name="connsiteY5-152" fmla="*/ 0 h 1508935"/>
                <a:gd name="connsiteX6-153" fmla="*/ 3167063 w 3167063"/>
                <a:gd name="connsiteY6-154" fmla="*/ 779008 h 1508935"/>
                <a:gd name="connsiteX0-155" fmla="*/ 3167063 w 3167063"/>
                <a:gd name="connsiteY0-156" fmla="*/ 779008 h 1508935"/>
                <a:gd name="connsiteX1-157" fmla="*/ 2242457 w 3167063"/>
                <a:gd name="connsiteY1-158" fmla="*/ 1508935 h 1508935"/>
                <a:gd name="connsiteX2-159" fmla="*/ 1839686 w 3167063"/>
                <a:gd name="connsiteY2-160" fmla="*/ 862692 h 1508935"/>
                <a:gd name="connsiteX3-161" fmla="*/ 0 w 3167063"/>
                <a:gd name="connsiteY3-162" fmla="*/ 862692 h 1508935"/>
                <a:gd name="connsiteX4-163" fmla="*/ 0 w 3167063"/>
                <a:gd name="connsiteY4-164" fmla="*/ 209550 h 1508935"/>
                <a:gd name="connsiteX5-165" fmla="*/ 2586717 w 3167063"/>
                <a:gd name="connsiteY5-166" fmla="*/ 0 h 1508935"/>
                <a:gd name="connsiteX6-167" fmla="*/ 3167063 w 3167063"/>
                <a:gd name="connsiteY6-168" fmla="*/ 779008 h 1508935"/>
                <a:gd name="connsiteX0-169" fmla="*/ 3167063 w 3167268"/>
                <a:gd name="connsiteY0-170" fmla="*/ 779008 h 1508935"/>
                <a:gd name="connsiteX1-171" fmla="*/ 2242457 w 3167268"/>
                <a:gd name="connsiteY1-172" fmla="*/ 1508935 h 1508935"/>
                <a:gd name="connsiteX2-173" fmla="*/ 1839686 w 3167268"/>
                <a:gd name="connsiteY2-174" fmla="*/ 862692 h 1508935"/>
                <a:gd name="connsiteX3-175" fmla="*/ 0 w 3167268"/>
                <a:gd name="connsiteY3-176" fmla="*/ 862692 h 1508935"/>
                <a:gd name="connsiteX4-177" fmla="*/ 0 w 3167268"/>
                <a:gd name="connsiteY4-178" fmla="*/ 209550 h 1508935"/>
                <a:gd name="connsiteX5-179" fmla="*/ 2586717 w 3167268"/>
                <a:gd name="connsiteY5-180" fmla="*/ 0 h 1508935"/>
                <a:gd name="connsiteX6-181" fmla="*/ 3167063 w 3167268"/>
                <a:gd name="connsiteY6-182" fmla="*/ 779008 h 1508935"/>
                <a:gd name="connsiteX0-183" fmla="*/ 3167063 w 3167268"/>
                <a:gd name="connsiteY0-184" fmla="*/ 779008 h 1508935"/>
                <a:gd name="connsiteX1-185" fmla="*/ 2242457 w 3167268"/>
                <a:gd name="connsiteY1-186" fmla="*/ 1508935 h 1508935"/>
                <a:gd name="connsiteX2-187" fmla="*/ 1839686 w 3167268"/>
                <a:gd name="connsiteY2-188" fmla="*/ 862692 h 1508935"/>
                <a:gd name="connsiteX3-189" fmla="*/ 0 w 3167268"/>
                <a:gd name="connsiteY3-190" fmla="*/ 862692 h 1508935"/>
                <a:gd name="connsiteX4-191" fmla="*/ 0 w 3167268"/>
                <a:gd name="connsiteY4-192" fmla="*/ 209550 h 1508935"/>
                <a:gd name="connsiteX5-193" fmla="*/ 2586717 w 3167268"/>
                <a:gd name="connsiteY5-194" fmla="*/ 0 h 1508935"/>
                <a:gd name="connsiteX6-195" fmla="*/ 3167063 w 3167268"/>
                <a:gd name="connsiteY6-196" fmla="*/ 779008 h 1508935"/>
                <a:gd name="connsiteX0-197" fmla="*/ 3167063 w 3167268"/>
                <a:gd name="connsiteY0-198" fmla="*/ 779008 h 1508935"/>
                <a:gd name="connsiteX1-199" fmla="*/ 2242457 w 3167268"/>
                <a:gd name="connsiteY1-200" fmla="*/ 1508935 h 1508935"/>
                <a:gd name="connsiteX2-201" fmla="*/ 1839686 w 3167268"/>
                <a:gd name="connsiteY2-202" fmla="*/ 862692 h 1508935"/>
                <a:gd name="connsiteX3-203" fmla="*/ 0 w 3167268"/>
                <a:gd name="connsiteY3-204" fmla="*/ 862692 h 1508935"/>
                <a:gd name="connsiteX4-205" fmla="*/ 15240 w 3167268"/>
                <a:gd name="connsiteY4-206" fmla="*/ 11430 h 1508935"/>
                <a:gd name="connsiteX5-207" fmla="*/ 2586717 w 3167268"/>
                <a:gd name="connsiteY5-208" fmla="*/ 0 h 1508935"/>
                <a:gd name="connsiteX6-209" fmla="*/ 3167063 w 3167268"/>
                <a:gd name="connsiteY6-210" fmla="*/ 779008 h 1508935"/>
                <a:gd name="connsiteX0-211" fmla="*/ 3167063 w 3167268"/>
                <a:gd name="connsiteY0-212" fmla="*/ 782818 h 1512745"/>
                <a:gd name="connsiteX1-213" fmla="*/ 2242457 w 3167268"/>
                <a:gd name="connsiteY1-214" fmla="*/ 1512745 h 1512745"/>
                <a:gd name="connsiteX2-215" fmla="*/ 1839686 w 3167268"/>
                <a:gd name="connsiteY2-216" fmla="*/ 866502 h 1512745"/>
                <a:gd name="connsiteX3-217" fmla="*/ 0 w 3167268"/>
                <a:gd name="connsiteY3-218" fmla="*/ 866502 h 1512745"/>
                <a:gd name="connsiteX4-219" fmla="*/ 0 w 3167268"/>
                <a:gd name="connsiteY4-220" fmla="*/ 0 h 1512745"/>
                <a:gd name="connsiteX5-221" fmla="*/ 2586717 w 3167268"/>
                <a:gd name="connsiteY5-222" fmla="*/ 3810 h 1512745"/>
                <a:gd name="connsiteX6-223" fmla="*/ 3167063 w 3167268"/>
                <a:gd name="connsiteY6-224" fmla="*/ 782818 h 151274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3167268" h="1512745">
                  <a:moveTo>
                    <a:pt x="3167063" y="782818"/>
                  </a:moveTo>
                  <a:cubicBezTo>
                    <a:pt x="2764663" y="1023445"/>
                    <a:pt x="2409013" y="1317262"/>
                    <a:pt x="2242457" y="1512745"/>
                  </a:cubicBezTo>
                  <a:lnTo>
                    <a:pt x="1839686" y="866502"/>
                  </a:lnTo>
                  <a:lnTo>
                    <a:pt x="0" y="866502"/>
                  </a:lnTo>
                  <a:lnTo>
                    <a:pt x="0" y="0"/>
                  </a:lnTo>
                  <a:lnTo>
                    <a:pt x="2586717" y="3810"/>
                  </a:lnTo>
                  <a:cubicBezTo>
                    <a:pt x="2578553" y="3130"/>
                    <a:pt x="3179990" y="793023"/>
                    <a:pt x="3167063" y="78281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246390"/>
                </a:gs>
              </a:gsLst>
              <a:lin ang="0" scaled="1"/>
              <a:tileRect/>
            </a:gradFill>
            <a:ln w="31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030">
                <a:solidFill>
                  <a:prstClr val="white"/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1099634" y="3186195"/>
              <a:ext cx="1373636" cy="3895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2255" spc="2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2255" spc="2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尽心</a:t>
              </a:r>
              <a:endParaRPr lang="zh-CN" altLang="en-US" sz="2255" spc="23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406429" y="2673249"/>
            <a:ext cx="5360945" cy="1708064"/>
            <a:chOff x="360115" y="2210421"/>
            <a:chExt cx="4750081" cy="1512888"/>
          </a:xfrm>
        </p:grpSpPr>
        <p:sp>
          <p:nvSpPr>
            <p:cNvPr id="108" name="任意多边形 107"/>
            <p:cNvSpPr/>
            <p:nvPr/>
          </p:nvSpPr>
          <p:spPr>
            <a:xfrm>
              <a:off x="360115" y="2210421"/>
              <a:ext cx="4750081" cy="1512888"/>
            </a:xfrm>
            <a:custGeom>
              <a:avLst/>
              <a:gdLst>
                <a:gd name="connsiteX0" fmla="*/ 4749800 w 4749800"/>
                <a:gd name="connsiteY0" fmla="*/ 1028700 h 1308100"/>
                <a:gd name="connsiteX1" fmla="*/ 4140200 w 4749800"/>
                <a:gd name="connsiteY1" fmla="*/ 0 h 1308100"/>
                <a:gd name="connsiteX2" fmla="*/ 0 w 4749800"/>
                <a:gd name="connsiteY2" fmla="*/ 0 h 1308100"/>
                <a:gd name="connsiteX3" fmla="*/ 0 w 4749800"/>
                <a:gd name="connsiteY3" fmla="*/ 368300 h 1308100"/>
                <a:gd name="connsiteX4" fmla="*/ 3200400 w 4749800"/>
                <a:gd name="connsiteY4" fmla="*/ 368300 h 1308100"/>
                <a:gd name="connsiteX5" fmla="*/ 3695700 w 4749800"/>
                <a:gd name="connsiteY5" fmla="*/ 1308100 h 1308100"/>
                <a:gd name="connsiteX6" fmla="*/ 4749800 w 4749800"/>
                <a:gd name="connsiteY6" fmla="*/ 1028700 h 1308100"/>
                <a:gd name="connsiteX0-1" fmla="*/ 4749800 w 4749800"/>
                <a:gd name="connsiteY0-2" fmla="*/ 1028700 h 1308100"/>
                <a:gd name="connsiteX1-3" fmla="*/ 4140200 w 4749800"/>
                <a:gd name="connsiteY1-4" fmla="*/ 0 h 1308100"/>
                <a:gd name="connsiteX2-5" fmla="*/ 0 w 4749800"/>
                <a:gd name="connsiteY2-6" fmla="*/ 0 h 1308100"/>
                <a:gd name="connsiteX3-7" fmla="*/ 0 w 4749800"/>
                <a:gd name="connsiteY3-8" fmla="*/ 368300 h 1308100"/>
                <a:gd name="connsiteX4-9" fmla="*/ 3200400 w 4749800"/>
                <a:gd name="connsiteY4-10" fmla="*/ 368300 h 1308100"/>
                <a:gd name="connsiteX5-11" fmla="*/ 3695700 w 4749800"/>
                <a:gd name="connsiteY5-12" fmla="*/ 1308100 h 1308100"/>
                <a:gd name="connsiteX6-13" fmla="*/ 4749800 w 4749800"/>
                <a:gd name="connsiteY6-14" fmla="*/ 1028700 h 1308100"/>
                <a:gd name="connsiteX0-15" fmla="*/ 4749800 w 4749800"/>
                <a:gd name="connsiteY0-16" fmla="*/ 1028700 h 1308100"/>
                <a:gd name="connsiteX1-17" fmla="*/ 4140200 w 4749800"/>
                <a:gd name="connsiteY1-18" fmla="*/ 0 h 1308100"/>
                <a:gd name="connsiteX2-19" fmla="*/ 0 w 4749800"/>
                <a:gd name="connsiteY2-20" fmla="*/ 0 h 1308100"/>
                <a:gd name="connsiteX3-21" fmla="*/ 0 w 4749800"/>
                <a:gd name="connsiteY3-22" fmla="*/ 368300 h 1308100"/>
                <a:gd name="connsiteX4-23" fmla="*/ 3200400 w 4749800"/>
                <a:gd name="connsiteY4-24" fmla="*/ 368300 h 1308100"/>
                <a:gd name="connsiteX5-25" fmla="*/ 3695700 w 4749800"/>
                <a:gd name="connsiteY5-26" fmla="*/ 1308100 h 1308100"/>
                <a:gd name="connsiteX6-27" fmla="*/ 4749800 w 4749800"/>
                <a:gd name="connsiteY6-28" fmla="*/ 1028700 h 1308100"/>
                <a:gd name="connsiteX0-29" fmla="*/ 4749800 w 4749800"/>
                <a:gd name="connsiteY0-30" fmla="*/ 1028700 h 1489075"/>
                <a:gd name="connsiteX1-31" fmla="*/ 4140200 w 4749800"/>
                <a:gd name="connsiteY1-32" fmla="*/ 0 h 1489075"/>
                <a:gd name="connsiteX2-33" fmla="*/ 0 w 4749800"/>
                <a:gd name="connsiteY2-34" fmla="*/ 0 h 1489075"/>
                <a:gd name="connsiteX3-35" fmla="*/ 0 w 4749800"/>
                <a:gd name="connsiteY3-36" fmla="*/ 368300 h 1489075"/>
                <a:gd name="connsiteX4-37" fmla="*/ 3200400 w 4749800"/>
                <a:gd name="connsiteY4-38" fmla="*/ 368300 h 1489075"/>
                <a:gd name="connsiteX5-39" fmla="*/ 3214688 w 4749800"/>
                <a:gd name="connsiteY5-40" fmla="*/ 1489075 h 1489075"/>
                <a:gd name="connsiteX6-41" fmla="*/ 4749800 w 4749800"/>
                <a:gd name="connsiteY6-42" fmla="*/ 1028700 h 1489075"/>
                <a:gd name="connsiteX0-43" fmla="*/ 4749800 w 4749800"/>
                <a:gd name="connsiteY0-44" fmla="*/ 1028700 h 1489075"/>
                <a:gd name="connsiteX1-45" fmla="*/ 4140200 w 4749800"/>
                <a:gd name="connsiteY1-46" fmla="*/ 0 h 1489075"/>
                <a:gd name="connsiteX2-47" fmla="*/ 0 w 4749800"/>
                <a:gd name="connsiteY2-48" fmla="*/ 0 h 1489075"/>
                <a:gd name="connsiteX3-49" fmla="*/ 0 w 4749800"/>
                <a:gd name="connsiteY3-50" fmla="*/ 368300 h 1489075"/>
                <a:gd name="connsiteX4-51" fmla="*/ 2624137 w 4749800"/>
                <a:gd name="connsiteY4-52" fmla="*/ 696912 h 1489075"/>
                <a:gd name="connsiteX5-53" fmla="*/ 3214688 w 4749800"/>
                <a:gd name="connsiteY5-54" fmla="*/ 1489075 h 1489075"/>
                <a:gd name="connsiteX6-55" fmla="*/ 4749800 w 4749800"/>
                <a:gd name="connsiteY6-56" fmla="*/ 1028700 h 1489075"/>
                <a:gd name="connsiteX0-57" fmla="*/ 4749800 w 4749800"/>
                <a:gd name="connsiteY0-58" fmla="*/ 1028700 h 1489075"/>
                <a:gd name="connsiteX1-59" fmla="*/ 4140200 w 4749800"/>
                <a:gd name="connsiteY1-60" fmla="*/ 0 h 1489075"/>
                <a:gd name="connsiteX2-61" fmla="*/ 0 w 4749800"/>
                <a:gd name="connsiteY2-62" fmla="*/ 0 h 1489075"/>
                <a:gd name="connsiteX3-63" fmla="*/ 0 w 4749800"/>
                <a:gd name="connsiteY3-64" fmla="*/ 368300 h 1489075"/>
                <a:gd name="connsiteX4-65" fmla="*/ 2628899 w 4749800"/>
                <a:gd name="connsiteY4-66" fmla="*/ 708819 h 1489075"/>
                <a:gd name="connsiteX5-67" fmla="*/ 3214688 w 4749800"/>
                <a:gd name="connsiteY5-68" fmla="*/ 1489075 h 1489075"/>
                <a:gd name="connsiteX6-69" fmla="*/ 4749800 w 4749800"/>
                <a:gd name="connsiteY6-70" fmla="*/ 1028700 h 1489075"/>
                <a:gd name="connsiteX0-71" fmla="*/ 4749800 w 4749800"/>
                <a:gd name="connsiteY0-72" fmla="*/ 1028700 h 1489075"/>
                <a:gd name="connsiteX1-73" fmla="*/ 4140200 w 4749800"/>
                <a:gd name="connsiteY1-74" fmla="*/ 0 h 1489075"/>
                <a:gd name="connsiteX2-75" fmla="*/ 0 w 4749800"/>
                <a:gd name="connsiteY2-76" fmla="*/ 0 h 1489075"/>
                <a:gd name="connsiteX3-77" fmla="*/ 0 w 4749800"/>
                <a:gd name="connsiteY3-78" fmla="*/ 368300 h 1489075"/>
                <a:gd name="connsiteX4-79" fmla="*/ 2628899 w 4749800"/>
                <a:gd name="connsiteY4-80" fmla="*/ 708819 h 1489075"/>
                <a:gd name="connsiteX5-81" fmla="*/ 3214688 w 4749800"/>
                <a:gd name="connsiteY5-82" fmla="*/ 1489075 h 1489075"/>
                <a:gd name="connsiteX6-83" fmla="*/ 4749800 w 4749800"/>
                <a:gd name="connsiteY6-84" fmla="*/ 1028700 h 1489075"/>
                <a:gd name="connsiteX0-85" fmla="*/ 4749800 w 4749800"/>
                <a:gd name="connsiteY0-86" fmla="*/ 1028700 h 1489075"/>
                <a:gd name="connsiteX1-87" fmla="*/ 4140200 w 4749800"/>
                <a:gd name="connsiteY1-88" fmla="*/ 0 h 1489075"/>
                <a:gd name="connsiteX2-89" fmla="*/ 0 w 4749800"/>
                <a:gd name="connsiteY2-90" fmla="*/ 0 h 1489075"/>
                <a:gd name="connsiteX3-91" fmla="*/ 0 w 4749800"/>
                <a:gd name="connsiteY3-92" fmla="*/ 368300 h 1489075"/>
                <a:gd name="connsiteX4-93" fmla="*/ 2628899 w 4749800"/>
                <a:gd name="connsiteY4-94" fmla="*/ 708819 h 1489075"/>
                <a:gd name="connsiteX5-95" fmla="*/ 3214688 w 4749800"/>
                <a:gd name="connsiteY5-96" fmla="*/ 1489075 h 1489075"/>
                <a:gd name="connsiteX6-97" fmla="*/ 4749800 w 4749800"/>
                <a:gd name="connsiteY6-98" fmla="*/ 1028700 h 1489075"/>
                <a:gd name="connsiteX0-99" fmla="*/ 4749800 w 4749800"/>
                <a:gd name="connsiteY0-100" fmla="*/ 1028700 h 1489075"/>
                <a:gd name="connsiteX1-101" fmla="*/ 4140200 w 4749800"/>
                <a:gd name="connsiteY1-102" fmla="*/ 0 h 1489075"/>
                <a:gd name="connsiteX2-103" fmla="*/ 0 w 4749800"/>
                <a:gd name="connsiteY2-104" fmla="*/ 0 h 1489075"/>
                <a:gd name="connsiteX3-105" fmla="*/ 0 w 4749800"/>
                <a:gd name="connsiteY3-106" fmla="*/ 368300 h 1489075"/>
                <a:gd name="connsiteX4-107" fmla="*/ 2628899 w 4749800"/>
                <a:gd name="connsiteY4-108" fmla="*/ 708819 h 1489075"/>
                <a:gd name="connsiteX5-109" fmla="*/ 3214688 w 4749800"/>
                <a:gd name="connsiteY5-110" fmla="*/ 1489075 h 1489075"/>
                <a:gd name="connsiteX6-111" fmla="*/ 4749800 w 4749800"/>
                <a:gd name="connsiteY6-112" fmla="*/ 1028700 h 1489075"/>
                <a:gd name="connsiteX0-113" fmla="*/ 4749800 w 4749800"/>
                <a:gd name="connsiteY0-114" fmla="*/ 1028700 h 1489075"/>
                <a:gd name="connsiteX1-115" fmla="*/ 4140200 w 4749800"/>
                <a:gd name="connsiteY1-116" fmla="*/ 0 h 1489075"/>
                <a:gd name="connsiteX2-117" fmla="*/ 0 w 4749800"/>
                <a:gd name="connsiteY2-118" fmla="*/ 0 h 1489075"/>
                <a:gd name="connsiteX3-119" fmla="*/ 0 w 4749800"/>
                <a:gd name="connsiteY3-120" fmla="*/ 368300 h 1489075"/>
                <a:gd name="connsiteX4-121" fmla="*/ 2628899 w 4749800"/>
                <a:gd name="connsiteY4-122" fmla="*/ 708819 h 1489075"/>
                <a:gd name="connsiteX5-123" fmla="*/ 3214688 w 4749800"/>
                <a:gd name="connsiteY5-124" fmla="*/ 1489075 h 1489075"/>
                <a:gd name="connsiteX6-125" fmla="*/ 4749800 w 4749800"/>
                <a:gd name="connsiteY6-126" fmla="*/ 1028700 h 1489075"/>
                <a:gd name="connsiteX0-127" fmla="*/ 4749800 w 4749800"/>
                <a:gd name="connsiteY0-128" fmla="*/ 1028700 h 1489075"/>
                <a:gd name="connsiteX1-129" fmla="*/ 4140200 w 4749800"/>
                <a:gd name="connsiteY1-130" fmla="*/ 0 h 1489075"/>
                <a:gd name="connsiteX2-131" fmla="*/ 0 w 4749800"/>
                <a:gd name="connsiteY2-132" fmla="*/ 0 h 1489075"/>
                <a:gd name="connsiteX3-133" fmla="*/ 0 w 4749800"/>
                <a:gd name="connsiteY3-134" fmla="*/ 368300 h 1489075"/>
                <a:gd name="connsiteX4-135" fmla="*/ 2628899 w 4749800"/>
                <a:gd name="connsiteY4-136" fmla="*/ 708819 h 1489075"/>
                <a:gd name="connsiteX5-137" fmla="*/ 3214688 w 4749800"/>
                <a:gd name="connsiteY5-138" fmla="*/ 1489075 h 1489075"/>
                <a:gd name="connsiteX6-139" fmla="*/ 4749800 w 4749800"/>
                <a:gd name="connsiteY6-140" fmla="*/ 1028700 h 1489075"/>
                <a:gd name="connsiteX0-141" fmla="*/ 4749800 w 4749800"/>
                <a:gd name="connsiteY0-142" fmla="*/ 1028700 h 1489075"/>
                <a:gd name="connsiteX1-143" fmla="*/ 4140200 w 4749800"/>
                <a:gd name="connsiteY1-144" fmla="*/ 0 h 1489075"/>
                <a:gd name="connsiteX2-145" fmla="*/ 0 w 4749800"/>
                <a:gd name="connsiteY2-146" fmla="*/ 0 h 1489075"/>
                <a:gd name="connsiteX3-147" fmla="*/ 0 w 4749800"/>
                <a:gd name="connsiteY3-148" fmla="*/ 368300 h 1489075"/>
                <a:gd name="connsiteX4-149" fmla="*/ 2628899 w 4749800"/>
                <a:gd name="connsiteY4-150" fmla="*/ 708819 h 1489075"/>
                <a:gd name="connsiteX5-151" fmla="*/ 3214688 w 4749800"/>
                <a:gd name="connsiteY5-152" fmla="*/ 1489075 h 1489075"/>
                <a:gd name="connsiteX6-153" fmla="*/ 4749800 w 4749800"/>
                <a:gd name="connsiteY6-154" fmla="*/ 1028700 h 1489075"/>
                <a:gd name="connsiteX0-155" fmla="*/ 4749800 w 4749800"/>
                <a:gd name="connsiteY0-156" fmla="*/ 1052513 h 1512888"/>
                <a:gd name="connsiteX1-157" fmla="*/ 4125912 w 4749800"/>
                <a:gd name="connsiteY1-158" fmla="*/ 0 h 1512888"/>
                <a:gd name="connsiteX2-159" fmla="*/ 0 w 4749800"/>
                <a:gd name="connsiteY2-160" fmla="*/ 23813 h 1512888"/>
                <a:gd name="connsiteX3-161" fmla="*/ 0 w 4749800"/>
                <a:gd name="connsiteY3-162" fmla="*/ 392113 h 1512888"/>
                <a:gd name="connsiteX4-163" fmla="*/ 2628899 w 4749800"/>
                <a:gd name="connsiteY4-164" fmla="*/ 732632 h 1512888"/>
                <a:gd name="connsiteX5-165" fmla="*/ 3214688 w 4749800"/>
                <a:gd name="connsiteY5-166" fmla="*/ 1512888 h 1512888"/>
                <a:gd name="connsiteX6-167" fmla="*/ 4749800 w 4749800"/>
                <a:gd name="connsiteY6-168" fmla="*/ 1052513 h 1512888"/>
                <a:gd name="connsiteX0-169" fmla="*/ 4749800 w 4749800"/>
                <a:gd name="connsiteY0-170" fmla="*/ 1052513 h 1512888"/>
                <a:gd name="connsiteX1-171" fmla="*/ 4125912 w 4749800"/>
                <a:gd name="connsiteY1-172" fmla="*/ 0 h 1512888"/>
                <a:gd name="connsiteX2-173" fmla="*/ 0 w 4749800"/>
                <a:gd name="connsiteY2-174" fmla="*/ 23813 h 1512888"/>
                <a:gd name="connsiteX3-175" fmla="*/ 0 w 4749800"/>
                <a:gd name="connsiteY3-176" fmla="*/ 722313 h 1512888"/>
                <a:gd name="connsiteX4-177" fmla="*/ 2628899 w 4749800"/>
                <a:gd name="connsiteY4-178" fmla="*/ 732632 h 1512888"/>
                <a:gd name="connsiteX5-179" fmla="*/ 3214688 w 4749800"/>
                <a:gd name="connsiteY5-180" fmla="*/ 1512888 h 1512888"/>
                <a:gd name="connsiteX6-181" fmla="*/ 4749800 w 4749800"/>
                <a:gd name="connsiteY6-182" fmla="*/ 1052513 h 1512888"/>
                <a:gd name="connsiteX0-183" fmla="*/ 4756150 w 4756150"/>
                <a:gd name="connsiteY0-184" fmla="*/ 1052513 h 1512888"/>
                <a:gd name="connsiteX1-185" fmla="*/ 4132262 w 4756150"/>
                <a:gd name="connsiteY1-186" fmla="*/ 0 h 1512888"/>
                <a:gd name="connsiteX2-187" fmla="*/ 0 w 4756150"/>
                <a:gd name="connsiteY2-188" fmla="*/ 4763 h 1512888"/>
                <a:gd name="connsiteX3-189" fmla="*/ 6350 w 4756150"/>
                <a:gd name="connsiteY3-190" fmla="*/ 722313 h 1512888"/>
                <a:gd name="connsiteX4-191" fmla="*/ 2635249 w 4756150"/>
                <a:gd name="connsiteY4-192" fmla="*/ 732632 h 1512888"/>
                <a:gd name="connsiteX5-193" fmla="*/ 3221038 w 4756150"/>
                <a:gd name="connsiteY5-194" fmla="*/ 1512888 h 1512888"/>
                <a:gd name="connsiteX6-195" fmla="*/ 4756150 w 4756150"/>
                <a:gd name="connsiteY6-196" fmla="*/ 1052513 h 1512888"/>
                <a:gd name="connsiteX0-197" fmla="*/ 4749984 w 4749984"/>
                <a:gd name="connsiteY0-198" fmla="*/ 1066800 h 1527175"/>
                <a:gd name="connsiteX1-199" fmla="*/ 4126096 w 4749984"/>
                <a:gd name="connsiteY1-200" fmla="*/ 14287 h 1527175"/>
                <a:gd name="connsiteX2-201" fmla="*/ 12884 w 4749984"/>
                <a:gd name="connsiteY2-202" fmla="*/ 0 h 1527175"/>
                <a:gd name="connsiteX3-203" fmla="*/ 184 w 4749984"/>
                <a:gd name="connsiteY3-204" fmla="*/ 736600 h 1527175"/>
                <a:gd name="connsiteX4-205" fmla="*/ 2629083 w 4749984"/>
                <a:gd name="connsiteY4-206" fmla="*/ 746919 h 1527175"/>
                <a:gd name="connsiteX5-207" fmla="*/ 3214872 w 4749984"/>
                <a:gd name="connsiteY5-208" fmla="*/ 1527175 h 1527175"/>
                <a:gd name="connsiteX6-209" fmla="*/ 4749984 w 4749984"/>
                <a:gd name="connsiteY6-210" fmla="*/ 1066800 h 1527175"/>
                <a:gd name="connsiteX0-211" fmla="*/ 4750081 w 4750081"/>
                <a:gd name="connsiteY0-212" fmla="*/ 1052513 h 1512888"/>
                <a:gd name="connsiteX1-213" fmla="*/ 4126193 w 4750081"/>
                <a:gd name="connsiteY1-214" fmla="*/ 0 h 1512888"/>
                <a:gd name="connsiteX2-215" fmla="*/ 6631 w 4750081"/>
                <a:gd name="connsiteY2-216" fmla="*/ 11113 h 1512888"/>
                <a:gd name="connsiteX3-217" fmla="*/ 281 w 4750081"/>
                <a:gd name="connsiteY3-218" fmla="*/ 722313 h 1512888"/>
                <a:gd name="connsiteX4-219" fmla="*/ 2629180 w 4750081"/>
                <a:gd name="connsiteY4-220" fmla="*/ 732632 h 1512888"/>
                <a:gd name="connsiteX5-221" fmla="*/ 3214969 w 4750081"/>
                <a:gd name="connsiteY5-222" fmla="*/ 1512888 h 1512888"/>
                <a:gd name="connsiteX6-223" fmla="*/ 4750081 w 4750081"/>
                <a:gd name="connsiteY6-224" fmla="*/ 1052513 h 15128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4750081" h="1512888">
                  <a:moveTo>
                    <a:pt x="4750081" y="1052513"/>
                  </a:moveTo>
                  <a:lnTo>
                    <a:pt x="4126193" y="0"/>
                  </a:lnTo>
                  <a:lnTo>
                    <a:pt x="6631" y="11113"/>
                  </a:lnTo>
                  <a:cubicBezTo>
                    <a:pt x="8748" y="250296"/>
                    <a:pt x="-1836" y="483130"/>
                    <a:pt x="281" y="722313"/>
                  </a:cubicBezTo>
                  <a:lnTo>
                    <a:pt x="2629180" y="732632"/>
                  </a:lnTo>
                  <a:cubicBezTo>
                    <a:pt x="2819680" y="992717"/>
                    <a:pt x="3019706" y="1252803"/>
                    <a:pt x="3214969" y="1512888"/>
                  </a:cubicBezTo>
                  <a:cubicBezTo>
                    <a:pt x="3601261" y="1305455"/>
                    <a:pt x="4293939" y="1094846"/>
                    <a:pt x="4750081" y="105251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497D"/>
                </a:gs>
                <a:gs pos="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 w="31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030">
                <a:solidFill>
                  <a:prstClr val="white"/>
                </a:solidFill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1836805" y="2405356"/>
              <a:ext cx="1373815" cy="466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</a:pPr>
              <a:r>
                <a:rPr lang="en-US" altLang="zh-CN" sz="2255" spc="2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2255" spc="2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</a:t>
              </a:r>
              <a:endParaRPr lang="zh-CN" altLang="en-US" sz="2255" spc="23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422289" y="4464767"/>
            <a:ext cx="2565446" cy="1657602"/>
            <a:chOff x="374170" y="3797228"/>
            <a:chExt cx="2273121" cy="1468192"/>
          </a:xfrm>
        </p:grpSpPr>
        <p:sp>
          <p:nvSpPr>
            <p:cNvPr id="111" name="任意多边形 110"/>
            <p:cNvSpPr/>
            <p:nvPr/>
          </p:nvSpPr>
          <p:spPr>
            <a:xfrm>
              <a:off x="374170" y="3797228"/>
              <a:ext cx="2273121" cy="1468192"/>
            </a:xfrm>
            <a:custGeom>
              <a:avLst/>
              <a:gdLst>
                <a:gd name="connsiteX0" fmla="*/ 2273121 w 2273121"/>
                <a:gd name="connsiteY0" fmla="*/ 656823 h 1468192"/>
                <a:gd name="connsiteX1" fmla="*/ 1796603 w 2273121"/>
                <a:gd name="connsiteY1" fmla="*/ 1468192 h 1468192"/>
                <a:gd name="connsiteX2" fmla="*/ 1506828 w 2273121"/>
                <a:gd name="connsiteY2" fmla="*/ 804930 h 1468192"/>
                <a:gd name="connsiteX3" fmla="*/ 0 w 2273121"/>
                <a:gd name="connsiteY3" fmla="*/ 804930 h 1468192"/>
                <a:gd name="connsiteX4" fmla="*/ 0 w 2273121"/>
                <a:gd name="connsiteY4" fmla="*/ 0 h 1468192"/>
                <a:gd name="connsiteX5" fmla="*/ 1860997 w 2273121"/>
                <a:gd name="connsiteY5" fmla="*/ 0 h 1468192"/>
                <a:gd name="connsiteX6" fmla="*/ 2273121 w 2273121"/>
                <a:gd name="connsiteY6" fmla="*/ 656823 h 1468192"/>
                <a:gd name="connsiteX0-1" fmla="*/ 2273121 w 2273121"/>
                <a:gd name="connsiteY0-2" fmla="*/ 656823 h 1468192"/>
                <a:gd name="connsiteX1-3" fmla="*/ 1796603 w 2273121"/>
                <a:gd name="connsiteY1-4" fmla="*/ 1468192 h 1468192"/>
                <a:gd name="connsiteX2-5" fmla="*/ 1506828 w 2273121"/>
                <a:gd name="connsiteY2-6" fmla="*/ 804930 h 1468192"/>
                <a:gd name="connsiteX3-7" fmla="*/ 0 w 2273121"/>
                <a:gd name="connsiteY3-8" fmla="*/ 804930 h 1468192"/>
                <a:gd name="connsiteX4-9" fmla="*/ 0 w 2273121"/>
                <a:gd name="connsiteY4-10" fmla="*/ 0 h 1468192"/>
                <a:gd name="connsiteX5-11" fmla="*/ 1860997 w 2273121"/>
                <a:gd name="connsiteY5-12" fmla="*/ 0 h 1468192"/>
                <a:gd name="connsiteX6-13" fmla="*/ 2273121 w 2273121"/>
                <a:gd name="connsiteY6-14" fmla="*/ 656823 h 1468192"/>
                <a:gd name="connsiteX0-15" fmla="*/ 2273121 w 2273121"/>
                <a:gd name="connsiteY0-16" fmla="*/ 656823 h 1468192"/>
                <a:gd name="connsiteX1-17" fmla="*/ 1796603 w 2273121"/>
                <a:gd name="connsiteY1-18" fmla="*/ 1468192 h 1468192"/>
                <a:gd name="connsiteX2-19" fmla="*/ 1506828 w 2273121"/>
                <a:gd name="connsiteY2-20" fmla="*/ 804930 h 1468192"/>
                <a:gd name="connsiteX3-21" fmla="*/ 0 w 2273121"/>
                <a:gd name="connsiteY3-22" fmla="*/ 804930 h 1468192"/>
                <a:gd name="connsiteX4-23" fmla="*/ 0 w 2273121"/>
                <a:gd name="connsiteY4-24" fmla="*/ 0 h 1468192"/>
                <a:gd name="connsiteX5-25" fmla="*/ 1860997 w 2273121"/>
                <a:gd name="connsiteY5-26" fmla="*/ 0 h 1468192"/>
                <a:gd name="connsiteX6-27" fmla="*/ 2273121 w 2273121"/>
                <a:gd name="connsiteY6-28" fmla="*/ 656823 h 1468192"/>
                <a:gd name="connsiteX0-29" fmla="*/ 2273121 w 2273121"/>
                <a:gd name="connsiteY0-30" fmla="*/ 656823 h 1468192"/>
                <a:gd name="connsiteX1-31" fmla="*/ 1796603 w 2273121"/>
                <a:gd name="connsiteY1-32" fmla="*/ 1468192 h 1468192"/>
                <a:gd name="connsiteX2-33" fmla="*/ 1506828 w 2273121"/>
                <a:gd name="connsiteY2-34" fmla="*/ 804930 h 1468192"/>
                <a:gd name="connsiteX3-35" fmla="*/ 0 w 2273121"/>
                <a:gd name="connsiteY3-36" fmla="*/ 804930 h 1468192"/>
                <a:gd name="connsiteX4-37" fmla="*/ 0 w 2273121"/>
                <a:gd name="connsiteY4-38" fmla="*/ 0 h 1468192"/>
                <a:gd name="connsiteX5-39" fmla="*/ 1860997 w 2273121"/>
                <a:gd name="connsiteY5-40" fmla="*/ 0 h 1468192"/>
                <a:gd name="connsiteX6-41" fmla="*/ 2273121 w 2273121"/>
                <a:gd name="connsiteY6-42" fmla="*/ 656823 h 1468192"/>
                <a:gd name="connsiteX0-43" fmla="*/ 2273121 w 2273121"/>
                <a:gd name="connsiteY0-44" fmla="*/ 656823 h 1468192"/>
                <a:gd name="connsiteX1-45" fmla="*/ 1796603 w 2273121"/>
                <a:gd name="connsiteY1-46" fmla="*/ 1468192 h 1468192"/>
                <a:gd name="connsiteX2-47" fmla="*/ 1506828 w 2273121"/>
                <a:gd name="connsiteY2-48" fmla="*/ 804930 h 1468192"/>
                <a:gd name="connsiteX3-49" fmla="*/ 0 w 2273121"/>
                <a:gd name="connsiteY3-50" fmla="*/ 804930 h 1468192"/>
                <a:gd name="connsiteX4-51" fmla="*/ 0 w 2273121"/>
                <a:gd name="connsiteY4-52" fmla="*/ 0 h 1468192"/>
                <a:gd name="connsiteX5-53" fmla="*/ 1860997 w 2273121"/>
                <a:gd name="connsiteY5-54" fmla="*/ 0 h 1468192"/>
                <a:gd name="connsiteX6-55" fmla="*/ 2273121 w 2273121"/>
                <a:gd name="connsiteY6-56" fmla="*/ 656823 h 14681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2273121" h="1468192">
                  <a:moveTo>
                    <a:pt x="2273121" y="656823"/>
                  </a:moveTo>
                  <a:cubicBezTo>
                    <a:pt x="2056327" y="895081"/>
                    <a:pt x="1929684" y="1152661"/>
                    <a:pt x="1796603" y="1468192"/>
                  </a:cubicBezTo>
                  <a:lnTo>
                    <a:pt x="1506828" y="804930"/>
                  </a:lnTo>
                  <a:lnTo>
                    <a:pt x="0" y="804930"/>
                  </a:lnTo>
                  <a:lnTo>
                    <a:pt x="0" y="0"/>
                  </a:lnTo>
                  <a:lnTo>
                    <a:pt x="1860997" y="0"/>
                  </a:lnTo>
                  <a:lnTo>
                    <a:pt x="2273121" y="65682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rgbClr val="0070C0"/>
                </a:gs>
              </a:gsLst>
              <a:lin ang="0" scaled="1"/>
              <a:tileRect/>
            </a:gradFill>
            <a:ln w="31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030">
                <a:solidFill>
                  <a:prstClr val="white"/>
                </a:solidFill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762103" y="3991448"/>
              <a:ext cx="1373636" cy="3895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2255" spc="2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2255" spc="23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</a:t>
              </a:r>
              <a:endParaRPr lang="zh-CN" altLang="en-US" sz="2255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3" name="TextBox 65"/>
          <p:cNvSpPr txBox="1"/>
          <p:nvPr/>
        </p:nvSpPr>
        <p:spPr>
          <a:xfrm>
            <a:off x="5308283" y="2351721"/>
            <a:ext cx="1909804" cy="8567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 defTabSz="914400"/>
            <a:r>
              <a:rPr lang="en-US" altLang="zh-CN" sz="4965" b="1" dirty="0">
                <a:solidFill>
                  <a:prstClr val="white"/>
                </a:solidFill>
              </a:rPr>
              <a:t>3</a:t>
            </a:r>
            <a:r>
              <a:rPr lang="zh-CN" altLang="en-US" sz="2255" b="1" dirty="0">
                <a:solidFill>
                  <a:prstClr val="white"/>
                </a:solidFill>
              </a:rPr>
              <a:t>大理念</a:t>
            </a:r>
            <a:endParaRPr lang="zh-CN" altLang="en-US" sz="2255" b="1" dirty="0">
              <a:solidFill>
                <a:prstClr val="white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812086" y="2183726"/>
            <a:ext cx="829023" cy="829320"/>
            <a:chOff x="7751527" y="2183220"/>
            <a:chExt cx="829131" cy="829128"/>
          </a:xfrm>
        </p:grpSpPr>
        <p:grpSp>
          <p:nvGrpSpPr>
            <p:cNvPr id="13" name="组合 12"/>
            <p:cNvGrpSpPr/>
            <p:nvPr/>
          </p:nvGrpSpPr>
          <p:grpSpPr>
            <a:xfrm>
              <a:off x="7751527" y="2183220"/>
              <a:ext cx="829131" cy="829128"/>
              <a:chOff x="7751527" y="2183220"/>
              <a:chExt cx="829131" cy="829128"/>
            </a:xfrm>
          </p:grpSpPr>
          <p:sp>
            <p:nvSpPr>
              <p:cNvPr id="117" name="椭圆 116"/>
              <p:cNvSpPr/>
              <p:nvPr/>
            </p:nvSpPr>
            <p:spPr>
              <a:xfrm>
                <a:off x="7751527" y="2183220"/>
                <a:ext cx="829131" cy="82912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588D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7804036" y="2235729"/>
                <a:ext cx="724113" cy="724110"/>
              </a:xfrm>
              <a:prstGeom prst="ellipse">
                <a:avLst/>
              </a:prstGeom>
              <a:gradFill flip="none" rotWithShape="1">
                <a:gsLst>
                  <a:gs pos="7000">
                    <a:srgbClr val="0070C0"/>
                  </a:gs>
                  <a:gs pos="67000">
                    <a:srgbClr val="0588D1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6" name="矩形 115"/>
            <p:cNvSpPr/>
            <p:nvPr/>
          </p:nvSpPr>
          <p:spPr>
            <a:xfrm>
              <a:off x="7833824" y="2412669"/>
              <a:ext cx="694324" cy="3702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80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</a:t>
              </a:r>
              <a:endParaRPr lang="zh-CN" altLang="en-US" sz="180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9155472" y="2183726"/>
            <a:ext cx="829023" cy="829320"/>
            <a:chOff x="8069464" y="2613937"/>
            <a:chExt cx="1634736" cy="1634734"/>
          </a:xfrm>
        </p:grpSpPr>
        <p:grpSp>
          <p:nvGrpSpPr>
            <p:cNvPr id="120" name="组合 119"/>
            <p:cNvGrpSpPr/>
            <p:nvPr/>
          </p:nvGrpSpPr>
          <p:grpSpPr>
            <a:xfrm>
              <a:off x="8069464" y="2613937"/>
              <a:ext cx="1634736" cy="1634734"/>
              <a:chOff x="-1471692" y="1729078"/>
              <a:chExt cx="3238914" cy="3238912"/>
            </a:xfrm>
          </p:grpSpPr>
          <p:sp>
            <p:nvSpPr>
              <p:cNvPr id="122" name="椭圆 121"/>
              <p:cNvSpPr/>
              <p:nvPr/>
            </p:nvSpPr>
            <p:spPr>
              <a:xfrm>
                <a:off x="-1471692" y="1729078"/>
                <a:ext cx="3238914" cy="32389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588D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-1266571" y="1934199"/>
                <a:ext cx="2828672" cy="2828670"/>
              </a:xfrm>
              <a:prstGeom prst="ellipse">
                <a:avLst/>
              </a:prstGeom>
              <a:gradFill flip="none" rotWithShape="1">
                <a:gsLst>
                  <a:gs pos="7000">
                    <a:srgbClr val="0070C0"/>
                  </a:gs>
                  <a:gs pos="67000">
                    <a:srgbClr val="0588D1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矩形 120"/>
            <p:cNvSpPr/>
            <p:nvPr/>
          </p:nvSpPr>
          <p:spPr>
            <a:xfrm>
              <a:off x="8231723" y="3087434"/>
              <a:ext cx="1368947" cy="729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80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策划</a:t>
              </a:r>
              <a:endParaRPr lang="zh-CN" altLang="en-US" sz="180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10425301" y="2183726"/>
            <a:ext cx="829023" cy="829320"/>
            <a:chOff x="8069464" y="2613937"/>
            <a:chExt cx="1634736" cy="1634734"/>
          </a:xfrm>
        </p:grpSpPr>
        <p:grpSp>
          <p:nvGrpSpPr>
            <p:cNvPr id="125" name="组合 124"/>
            <p:cNvGrpSpPr/>
            <p:nvPr/>
          </p:nvGrpSpPr>
          <p:grpSpPr>
            <a:xfrm>
              <a:off x="8069464" y="2613937"/>
              <a:ext cx="1634736" cy="1634734"/>
              <a:chOff x="-1471692" y="1729078"/>
              <a:chExt cx="3238914" cy="3238912"/>
            </a:xfrm>
          </p:grpSpPr>
          <p:sp>
            <p:nvSpPr>
              <p:cNvPr id="127" name="椭圆 126"/>
              <p:cNvSpPr/>
              <p:nvPr/>
            </p:nvSpPr>
            <p:spPr>
              <a:xfrm>
                <a:off x="-1471692" y="1729078"/>
                <a:ext cx="3238914" cy="32389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588D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-1266571" y="1934199"/>
                <a:ext cx="2828672" cy="2828670"/>
              </a:xfrm>
              <a:prstGeom prst="ellipse">
                <a:avLst/>
              </a:prstGeom>
              <a:gradFill flip="none" rotWithShape="1">
                <a:gsLst>
                  <a:gs pos="7000">
                    <a:srgbClr val="0070C0"/>
                  </a:gs>
                  <a:gs pos="67000">
                    <a:srgbClr val="0588D1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6" name="矩形 125"/>
            <p:cNvSpPr/>
            <p:nvPr/>
          </p:nvSpPr>
          <p:spPr>
            <a:xfrm>
              <a:off x="8231723" y="3087434"/>
              <a:ext cx="1368947" cy="729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180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endParaRPr lang="zh-CN" altLang="en-US" sz="180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34437" y="710565"/>
            <a:ext cx="4330382" cy="1046564"/>
            <a:chOff x="534506" y="710400"/>
            <a:chExt cx="4330946" cy="1046322"/>
          </a:xfrm>
        </p:grpSpPr>
        <p:sp>
          <p:nvSpPr>
            <p:cNvPr id="84" name="矩形 83"/>
            <p:cNvSpPr/>
            <p:nvPr/>
          </p:nvSpPr>
          <p:spPr>
            <a:xfrm>
              <a:off x="534506" y="1264279"/>
              <a:ext cx="4330946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en-US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/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534506" y="710400"/>
              <a:ext cx="2286220" cy="551269"/>
              <a:chOff x="534506" y="710400"/>
              <a:chExt cx="2286220" cy="551269"/>
            </a:xfrm>
          </p:grpSpPr>
          <p:sp>
            <p:nvSpPr>
              <p:cNvPr id="83" name="TextBox 73"/>
              <p:cNvSpPr txBox="1"/>
              <p:nvPr/>
            </p:nvSpPr>
            <p:spPr>
              <a:xfrm>
                <a:off x="534506" y="710400"/>
                <a:ext cx="22862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2000" b="1" spc="300" dirty="0">
                    <a:solidFill>
                      <a:srgbClr val="00497D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点击添加标题</a:t>
                </a:r>
                <a:endParaRPr lang="zh-CN" altLang="en-US" sz="2000" dirty="0">
                  <a:solidFill>
                    <a:srgbClr val="00497D"/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5" name="矩形 84"/>
              <p:cNvSpPr/>
              <p:nvPr/>
            </p:nvSpPr>
            <p:spPr bwMode="auto">
              <a:xfrm>
                <a:off x="550299" y="1000059"/>
                <a:ext cx="192552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1100" spc="130" dirty="0">
                    <a:solidFill>
                      <a:srgbClr val="0B5182"/>
                    </a:solidFill>
                  </a:rPr>
                  <a:t>Click on add the theme</a:t>
                </a:r>
                <a:endParaRPr lang="zh-CN" altLang="en-US" sz="1100" spc="130" dirty="0">
                  <a:solidFill>
                    <a:srgbClr val="0B5182"/>
                  </a:solidFill>
                </a:endParaRPr>
              </a:p>
            </p:txBody>
          </p:sp>
        </p:grpSp>
      </p:grpSp>
      <p:grpSp>
        <p:nvGrpSpPr>
          <p:cNvPr id="81" name="组合 80"/>
          <p:cNvGrpSpPr/>
          <p:nvPr/>
        </p:nvGrpSpPr>
        <p:grpSpPr>
          <a:xfrm>
            <a:off x="1" y="-11665"/>
            <a:ext cx="12200143" cy="417323"/>
            <a:chOff x="0" y="-11662"/>
            <a:chExt cx="12201731" cy="417226"/>
          </a:xfrm>
        </p:grpSpPr>
        <p:grpSp>
          <p:nvGrpSpPr>
            <p:cNvPr id="82" name="组合 81"/>
            <p:cNvGrpSpPr/>
            <p:nvPr/>
          </p:nvGrpSpPr>
          <p:grpSpPr>
            <a:xfrm>
              <a:off x="0" y="-11662"/>
              <a:ext cx="12201731" cy="417226"/>
              <a:chOff x="0" y="-11662"/>
              <a:chExt cx="12201731" cy="417226"/>
            </a:xfrm>
          </p:grpSpPr>
          <p:grpSp>
            <p:nvGrpSpPr>
              <p:cNvPr id="87" name="组合 86"/>
              <p:cNvGrpSpPr/>
              <p:nvPr/>
            </p:nvGrpSpPr>
            <p:grpSpPr>
              <a:xfrm>
                <a:off x="0" y="-11662"/>
                <a:ext cx="12201731" cy="417226"/>
                <a:chOff x="0" y="-11662"/>
                <a:chExt cx="12201731" cy="417226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>
                  <a:off x="0" y="-11662"/>
                  <a:ext cx="12201731" cy="417226"/>
                  <a:chOff x="0" y="-11662"/>
                  <a:chExt cx="12201731" cy="417226"/>
                </a:xfrm>
              </p:grpSpPr>
              <p:grpSp>
                <p:nvGrpSpPr>
                  <p:cNvPr id="91" name="组合 90"/>
                  <p:cNvGrpSpPr/>
                  <p:nvPr/>
                </p:nvGrpSpPr>
                <p:grpSpPr>
                  <a:xfrm>
                    <a:off x="0" y="-11662"/>
                    <a:ext cx="12201731" cy="417226"/>
                    <a:chOff x="0" y="-11662"/>
                    <a:chExt cx="12201731" cy="417226"/>
                  </a:xfrm>
                </p:grpSpPr>
                <p:grpSp>
                  <p:nvGrpSpPr>
                    <p:cNvPr id="93" name="组合 92"/>
                    <p:cNvGrpSpPr/>
                    <p:nvPr/>
                  </p:nvGrpSpPr>
                  <p:grpSpPr>
                    <a:xfrm>
                      <a:off x="0" y="-11662"/>
                      <a:ext cx="12201731" cy="417226"/>
                      <a:chOff x="0" y="-11662"/>
                      <a:chExt cx="12201731" cy="417226"/>
                    </a:xfrm>
                  </p:grpSpPr>
                  <p:grpSp>
                    <p:nvGrpSpPr>
                      <p:cNvPr id="95" name="组合 94"/>
                      <p:cNvGrpSpPr/>
                      <p:nvPr/>
                    </p:nvGrpSpPr>
                    <p:grpSpPr>
                      <a:xfrm>
                        <a:off x="0" y="-11662"/>
                        <a:ext cx="12201731" cy="417226"/>
                        <a:chOff x="0" y="-11662"/>
                        <a:chExt cx="12201731" cy="417226"/>
                      </a:xfrm>
                    </p:grpSpPr>
                    <p:grpSp>
                      <p:nvGrpSpPr>
                        <p:cNvPr id="97" name="组合 96"/>
                        <p:cNvGrpSpPr/>
                        <p:nvPr/>
                      </p:nvGrpSpPr>
                      <p:grpSpPr>
                        <a:xfrm>
                          <a:off x="0" y="-11662"/>
                          <a:ext cx="12201731" cy="417226"/>
                          <a:chOff x="0" y="-11664"/>
                          <a:chExt cx="12201731" cy="417226"/>
                        </a:xfrm>
                      </p:grpSpPr>
                      <p:sp>
                        <p:nvSpPr>
                          <p:cNvPr id="160" name="Rectangle 14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16200000">
                            <a:off x="5893158" y="-5904822"/>
                            <a:ext cx="405683" cy="12192000"/>
                          </a:xfrm>
                          <a:prstGeom prst="rect">
                            <a:avLst/>
                          </a:prstGeom>
                          <a:solidFill>
                            <a:srgbClr val="0070C0"/>
                          </a:solidFill>
                          <a:ln w="12700">
                            <a:noFill/>
                            <a:miter lim="800000"/>
                          </a:ln>
                          <a:effectLst>
                            <a:outerShdw blurRad="88900" dist="6350" dir="5400000" algn="t" rotWithShape="0">
                              <a:prstClr val="black">
                                <a:alpha val="75000"/>
                              </a:prstClr>
                            </a:outerShdw>
                          </a:effectLst>
                        </p:spPr>
                        <p:txBody>
                          <a:bodyPr wrap="none" lIns="115692" tIns="56831" rIns="115692" bIns="56831" anchor="ctr"/>
                          <a:lstStyle/>
                          <a:p>
                            <a:pPr algn="r" defTabSz="1167765" eaLnBrk="0" hangingPunct="0"/>
                            <a:r>
                              <a:rPr lang="en-US" sz="1065" b="1" dirty="0">
                                <a:solidFill>
                                  <a:prstClr val="black"/>
                                </a:solidFill>
                                <a:effectLst>
                                  <a:outerShdw blurRad="38100" dist="38100" dir="2700000" algn="tl">
                                    <a:srgbClr val="FFFFFF"/>
                                  </a:outerShdw>
                                </a:effectLst>
                                <a:latin typeface="Arial Narrow" panose="020B0606020202030204" pitchFamily="-108" charset="0"/>
                              </a:rPr>
                              <a:t>		</a:t>
                            </a:r>
                            <a:endParaRPr lang="en-US" sz="1065" b="1" dirty="0">
                              <a:solidFill>
                                <a:prstClr val="black"/>
                              </a:solidFill>
                              <a:effectLst>
                                <a:outerShdw blurRad="38100" dist="38100" dir="2700000" algn="tl">
                                  <a:srgbClr val="FFFFFF"/>
                                </a:outerShdw>
                              </a:effectLst>
                              <a:latin typeface="Arial Narrow" panose="020B0606020202030204" pitchFamily="-108" charset="0"/>
                            </a:endParaRPr>
                          </a:p>
                        </p:txBody>
                      </p:sp>
                      <p:grpSp>
                        <p:nvGrpSpPr>
                          <p:cNvPr id="161" name="组合 160"/>
                          <p:cNvGrpSpPr/>
                          <p:nvPr/>
                        </p:nvGrpSpPr>
                        <p:grpSpPr>
                          <a:xfrm>
                            <a:off x="10897102" y="-1319"/>
                            <a:ext cx="1304629" cy="400407"/>
                            <a:chOff x="9449289" y="2113461"/>
                            <a:chExt cx="1107615" cy="542109"/>
                          </a:xfrm>
                          <a:effectLst>
                            <a:outerShdw blurRad="88900" dist="6350" dir="5400000" algn="t" rotWithShape="0">
                              <a:prstClr val="black">
                                <a:alpha val="50000"/>
                              </a:prstClr>
                            </a:outerShdw>
                          </a:effectLst>
                        </p:grpSpPr>
                        <p:sp>
                          <p:nvSpPr>
                            <p:cNvPr id="186" name="圆角矩形标注 185"/>
                            <p:cNvSpPr/>
                            <p:nvPr/>
                          </p:nvSpPr>
                          <p:spPr>
                            <a:xfrm>
                              <a:off x="9449289" y="2114967"/>
                              <a:ext cx="1106102" cy="540603"/>
                            </a:xfrm>
                            <a:prstGeom prst="wedgeRoundRectCallout">
                              <a:avLst>
                                <a:gd name="adj1" fmla="val -25764"/>
                                <a:gd name="adj2" fmla="val 89709"/>
                                <a:gd name="adj3" fmla="val 16667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00B0F0"/>
                                </a:gs>
                                <a:gs pos="84000">
                                  <a:srgbClr val="0070C0">
                                    <a:alpha val="97000"/>
                                  </a:srgbClr>
                                </a:gs>
                              </a:gsLst>
                              <a:path path="circle">
                                <a:fillToRect l="50000" t="50000" r="50000" b="50000"/>
                              </a:path>
                              <a:tileRect/>
                            </a:gra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 defTabSz="914400"/>
                              <a:endParaRPr lang="zh-CN" altLang="en-US" sz="1800">
                                <a:solidFill>
                                  <a:prstClr val="white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87" name="任意多边形 186"/>
                            <p:cNvSpPr/>
                            <p:nvPr/>
                          </p:nvSpPr>
                          <p:spPr>
                            <a:xfrm>
                              <a:off x="9454187" y="2113461"/>
                              <a:ext cx="1102717" cy="380584"/>
                            </a:xfrm>
                            <a:custGeom>
                              <a:avLst/>
                              <a:gdLst>
                                <a:gd name="connsiteX0" fmla="*/ 90102 w 1545198"/>
                                <a:gd name="connsiteY0" fmla="*/ 0 h 380584"/>
                                <a:gd name="connsiteX1" fmla="*/ 257533 w 1545198"/>
                                <a:gd name="connsiteY1" fmla="*/ 0 h 380584"/>
                                <a:gd name="connsiteX2" fmla="*/ 643833 w 1545198"/>
                                <a:gd name="connsiteY2" fmla="*/ 0 h 380584"/>
                                <a:gd name="connsiteX3" fmla="*/ 1455096 w 1545198"/>
                                <a:gd name="connsiteY3" fmla="*/ 0 h 380584"/>
                                <a:gd name="connsiteX4" fmla="*/ 1545198 w 1545198"/>
                                <a:gd name="connsiteY4" fmla="*/ 90102 h 380584"/>
                                <a:gd name="connsiteX5" fmla="*/ 1545198 w 1545198"/>
                                <a:gd name="connsiteY5" fmla="*/ 223274 h 380584"/>
                                <a:gd name="connsiteX6" fmla="*/ 1481202 w 1545198"/>
                                <a:gd name="connsiteY6" fmla="*/ 260985 h 380584"/>
                                <a:gd name="connsiteX7" fmla="*/ 777933 w 1545198"/>
                                <a:gd name="connsiteY7" fmla="*/ 380584 h 380584"/>
                                <a:gd name="connsiteX8" fmla="*/ 74664 w 1545198"/>
                                <a:gd name="connsiteY8" fmla="*/ 260985 h 380584"/>
                                <a:gd name="connsiteX9" fmla="*/ 0 w 1545198"/>
                                <a:gd name="connsiteY9" fmla="*/ 216988 h 380584"/>
                                <a:gd name="connsiteX10" fmla="*/ 0 w 1545198"/>
                                <a:gd name="connsiteY10" fmla="*/ 90102 h 380584"/>
                                <a:gd name="connsiteX11" fmla="*/ 90102 w 1545198"/>
                                <a:gd name="connsiteY11" fmla="*/ 0 h 38058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</a:cxnLst>
                              <a:rect l="l" t="t" r="r" b="b"/>
                              <a:pathLst>
                                <a:path w="1545198" h="380584">
                                  <a:moveTo>
                                    <a:pt x="90102" y="0"/>
                                  </a:moveTo>
                                  <a:lnTo>
                                    <a:pt x="257533" y="0"/>
                                  </a:lnTo>
                                  <a:lnTo>
                                    <a:pt x="643833" y="0"/>
                                  </a:lnTo>
                                  <a:lnTo>
                                    <a:pt x="1455096" y="0"/>
                                  </a:lnTo>
                                  <a:cubicBezTo>
                                    <a:pt x="1504858" y="0"/>
                                    <a:pt x="1545198" y="40340"/>
                                    <a:pt x="1545198" y="90102"/>
                                  </a:cubicBezTo>
                                  <a:lnTo>
                                    <a:pt x="1545198" y="223274"/>
                                  </a:lnTo>
                                  <a:lnTo>
                                    <a:pt x="1481202" y="260985"/>
                                  </a:lnTo>
                                  <a:cubicBezTo>
                                    <a:pt x="1328790" y="333143"/>
                                    <a:pt x="1070683" y="380584"/>
                                    <a:pt x="777933" y="380584"/>
                                  </a:cubicBezTo>
                                  <a:cubicBezTo>
                                    <a:pt x="485183" y="380584"/>
                                    <a:pt x="227076" y="333143"/>
                                    <a:pt x="74664" y="260985"/>
                                  </a:cubicBezTo>
                                  <a:lnTo>
                                    <a:pt x="0" y="216988"/>
                                  </a:lnTo>
                                  <a:lnTo>
                                    <a:pt x="0" y="90102"/>
                                  </a:lnTo>
                                  <a:cubicBezTo>
                                    <a:pt x="0" y="40340"/>
                                    <a:pt x="40340" y="0"/>
                                    <a:pt x="90102" y="0"/>
                                  </a:cubicBezTo>
                                  <a:close/>
                                </a:path>
                              </a:pathLst>
                            </a:custGeom>
                            <a:gradFill flip="none" rotWithShape="1">
                              <a:gsLst>
                                <a:gs pos="0">
                                  <a:schemeClr val="bg1">
                                    <a:alpha val="0"/>
                                  </a:schemeClr>
                                </a:gs>
                                <a:gs pos="100000">
                                  <a:schemeClr val="bg1">
                                    <a:alpha val="13000"/>
                                  </a:schemeClr>
                                </a:gs>
                              </a:gsLst>
                              <a:lin ang="5400000" scaled="0"/>
                              <a:tileRect/>
                            </a:gra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 defTabSz="914400"/>
                              <a:endParaRPr lang="zh-CN" altLang="en-US" sz="1800">
                                <a:solidFill>
                                  <a:prstClr val="white"/>
                                </a:solidFill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62" name="TextBox 73"/>
                          <p:cNvSpPr txBox="1"/>
                          <p:nvPr/>
                        </p:nvSpPr>
                        <p:spPr>
                          <a:xfrm>
                            <a:off x="1186595" y="46134"/>
                            <a:ext cx="614271" cy="30777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 defTabSz="914400"/>
                            <a:r>
                              <a:rPr lang="zh-CN" altLang="en-US" sz="1400" b="1" spc="300" dirty="0">
                                <a:solidFill>
                                  <a:prstClr val="white"/>
                                </a:solidFill>
                                <a:latin typeface="张海山锐线体2.0" panose="02000000000000000000" pitchFamily="2" charset="-122"/>
                                <a:ea typeface="张海山锐线体2.0" panose="02000000000000000000" pitchFamily="2" charset="-122"/>
                              </a:rPr>
                              <a:t>目录</a:t>
                            </a:r>
                            <a:endPara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endParaRPr>
                          </a:p>
                        </p:txBody>
                      </p:sp>
                      <p:sp>
                        <p:nvSpPr>
                          <p:cNvPr id="163" name="TextBox 73"/>
                          <p:cNvSpPr txBox="1"/>
                          <p:nvPr/>
                        </p:nvSpPr>
                        <p:spPr>
                          <a:xfrm>
                            <a:off x="11312726" y="5452"/>
                            <a:ext cx="768159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 defTabSz="914400"/>
                            <a:r>
                              <a:rPr lang="zh-CN" altLang="en-US" sz="2000" b="1" spc="300" dirty="0">
                                <a:solidFill>
                                  <a:prstClr val="white"/>
                                </a:solidFill>
                                <a:latin typeface="张海山锐线体2.0" panose="02000000000000000000" pitchFamily="2" charset="-122"/>
                                <a:ea typeface="张海山锐线体2.0" panose="02000000000000000000" pitchFamily="2" charset="-122"/>
                              </a:rPr>
                              <a:t>结束</a:t>
                            </a:r>
                            <a:endParaRPr lang="zh-CN" altLang="en-US" sz="20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endParaRPr>
                          </a:p>
                        </p:txBody>
                      </p:sp>
                    </p:grpSp>
                    <p:sp>
                      <p:nvSpPr>
                        <p:cNvPr id="98" name="Action Button: Forward or Next 23">
                          <a:hlinkClick r:id="" action="ppaction://noaction" highlightClick="1"/>
                        </p:cNvPr>
                        <p:cNvSpPr/>
                        <p:nvPr/>
                      </p:nvSpPr>
                      <p:spPr>
                        <a:xfrm>
                          <a:off x="2329229" y="66933"/>
                          <a:ext cx="2389717" cy="280068"/>
                        </a:xfrm>
                        <a:prstGeom prst="actionButtonForwardNex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 defTabSz="914400">
                            <a:defRPr/>
                          </a:pPr>
                          <a:endParaRPr lang="en-AU" sz="2400" dirty="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14" name="Action Button: Forward or Next 26">
                          <a:hlinkClick r:id="" action="ppaction://noaction" highlightClick="1"/>
                        </p:cNvPr>
                        <p:cNvSpPr/>
                        <p:nvPr/>
                      </p:nvSpPr>
                      <p:spPr>
                        <a:xfrm>
                          <a:off x="9513196" y="-1317"/>
                          <a:ext cx="2504017" cy="280068"/>
                        </a:xfrm>
                        <a:prstGeom prst="actionButtonForwardNex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 defTabSz="914400">
                            <a:defRPr/>
                          </a:pPr>
                          <a:endParaRPr lang="en-AU" sz="2400" dirty="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115" name="组合 114"/>
                        <p:cNvGrpSpPr/>
                        <p:nvPr/>
                      </p:nvGrpSpPr>
                      <p:grpSpPr>
                        <a:xfrm>
                          <a:off x="436532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158" name="直接连接符 157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9" name="直接连接符 158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29" name="组合 128"/>
                        <p:cNvGrpSpPr/>
                        <p:nvPr/>
                      </p:nvGrpSpPr>
                      <p:grpSpPr>
                        <a:xfrm>
                          <a:off x="660976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156" name="直接连接符 155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7" name="直接连接符 156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30" name="组合 129"/>
                        <p:cNvGrpSpPr/>
                        <p:nvPr/>
                      </p:nvGrpSpPr>
                      <p:grpSpPr>
                        <a:xfrm>
                          <a:off x="881955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154" name="直接连接符 153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5" name="直接连接符 154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31" name="组合 130"/>
                        <p:cNvGrpSpPr/>
                        <p:nvPr/>
                      </p:nvGrpSpPr>
                      <p:grpSpPr>
                        <a:xfrm>
                          <a:off x="1089715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152" name="直接连接符 151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3" name="直接连接符 152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32" name="组合 131"/>
                        <p:cNvGrpSpPr/>
                        <p:nvPr/>
                      </p:nvGrpSpPr>
                      <p:grpSpPr>
                        <a:xfrm>
                          <a:off x="2415348" y="110472"/>
                          <a:ext cx="1969955" cy="225484"/>
                          <a:chOff x="2329229" y="842300"/>
                          <a:chExt cx="1969955" cy="288000"/>
                        </a:xfrm>
                      </p:grpSpPr>
                      <p:cxnSp>
                        <p:nvCxnSpPr>
                          <p:cNvPr id="150" name="直接连接符 149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1" name="直接连接符 150"/>
                          <p:cNvCxnSpPr/>
                          <p:nvPr/>
                        </p:nvCxnSpPr>
                        <p:spPr>
                          <a:xfrm>
                            <a:off x="4299184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47" name="组合 146"/>
                        <p:cNvGrpSpPr/>
                        <p:nvPr/>
                      </p:nvGrpSpPr>
                      <p:grpSpPr>
                        <a:xfrm>
                          <a:off x="581748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148" name="直接连接符 147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9" name="直接连接符 148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96" name="直接连接符 95"/>
                      <p:cNvCxnSpPr/>
                      <p:nvPr/>
                    </p:nvCxnSpPr>
                    <p:spPr>
                      <a:xfrm>
                        <a:off x="2425590" y="110472"/>
                        <a:ext cx="0" cy="225484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94" name="Picture 22" descr="glossy-home-icon-md.png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rcRect/>
                    <a:stretch>
                      <a:fillRect/>
                    </a:stretch>
                  </p:blipFill>
                  <p:spPr bwMode="auto">
                    <a:xfrm>
                      <a:off x="131035" y="82928"/>
                      <a:ext cx="233278" cy="23537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sp>
                <p:nvSpPr>
                  <p:cNvPr id="92" name="TextBox 73"/>
                  <p:cNvSpPr txBox="1"/>
                  <p:nvPr/>
                </p:nvSpPr>
                <p:spPr>
                  <a:xfrm>
                    <a:off x="2934392" y="48959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锐普概况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</p:grpSp>
            <p:sp>
              <p:nvSpPr>
                <p:cNvPr id="90" name="TextBox 73"/>
                <p:cNvSpPr txBox="1"/>
                <p:nvPr/>
              </p:nvSpPr>
              <p:spPr>
                <a:xfrm>
                  <a:off x="5025007" y="53079"/>
                  <a:ext cx="10470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锐普动态</a:t>
                  </a:r>
                  <a:endPara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sp>
            <p:nvSpPr>
              <p:cNvPr id="88" name="TextBox 73"/>
              <p:cNvSpPr txBox="1"/>
              <p:nvPr/>
            </p:nvSpPr>
            <p:spPr>
              <a:xfrm>
                <a:off x="7193064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锐普地图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86" name="TextBox 73"/>
            <p:cNvSpPr txBox="1"/>
            <p:nvPr/>
          </p:nvSpPr>
          <p:spPr>
            <a:xfrm>
              <a:off x="9361923" y="53079"/>
              <a:ext cx="1045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锐普社区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21600000">
                                      <p:cBhvr>
                                        <p:cTn id="23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-11665"/>
            <a:ext cx="12190413" cy="418781"/>
            <a:chOff x="0" y="-11662"/>
            <a:chExt cx="12192000" cy="418684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-11662"/>
              <a:ext cx="12192000" cy="418684"/>
              <a:chOff x="0" y="-11662"/>
              <a:chExt cx="12192000" cy="418684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0" y="-11662"/>
                <a:ext cx="12192000" cy="418684"/>
                <a:chOff x="0" y="-11662"/>
                <a:chExt cx="12192000" cy="418684"/>
              </a:xfrm>
            </p:grpSpPr>
            <p:grpSp>
              <p:nvGrpSpPr>
                <p:cNvPr id="81" name="组合 80"/>
                <p:cNvGrpSpPr/>
                <p:nvPr/>
              </p:nvGrpSpPr>
              <p:grpSpPr>
                <a:xfrm>
                  <a:off x="0" y="-11662"/>
                  <a:ext cx="12192000" cy="418684"/>
                  <a:chOff x="0" y="-11664"/>
                  <a:chExt cx="12192000" cy="418684"/>
                </a:xfrm>
              </p:grpSpPr>
              <p:sp>
                <p:nvSpPr>
                  <p:cNvPr id="113" name="Rectangle 14"/>
                  <p:cNvSpPr>
                    <a:spLocks noChangeArrowheads="1"/>
                  </p:cNvSpPr>
                  <p:nvPr/>
                </p:nvSpPr>
                <p:spPr bwMode="auto">
                  <a:xfrm rot="16200000">
                    <a:off x="5893158" y="-5904822"/>
                    <a:ext cx="405683" cy="12192000"/>
                  </a:xfrm>
                  <a:prstGeom prst="rect">
                    <a:avLst/>
                  </a:prstGeom>
                  <a:solidFill>
                    <a:srgbClr val="0070C0"/>
                  </a:solidFill>
                  <a:ln w="12700">
                    <a:noFill/>
                    <a:miter lim="800000"/>
                  </a:ln>
                  <a:effectLst>
                    <a:outerShdw blurRad="88900" dist="6350" dir="5400000" algn="t" rotWithShape="0">
                      <a:prstClr val="black">
                        <a:alpha val="75000"/>
                      </a:prstClr>
                    </a:outerShdw>
                  </a:effectLst>
                </p:spPr>
                <p:txBody>
                  <a:bodyPr wrap="none" lIns="115692" tIns="56831" rIns="115692" bIns="56831" anchor="ctr"/>
                  <a:lstStyle/>
                  <a:p>
                    <a:pPr algn="r" defTabSz="1167765" eaLnBrk="0" hangingPunct="0"/>
                    <a:r>
                      <a: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rPr>
                      <a:t>		</a:t>
                    </a:r>
                    <a:endParaRPr lang="en-US" sz="1065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Arial Narrow" panose="020B0606020202030204" pitchFamily="-108" charset="0"/>
                    </a:endParaRPr>
                  </a:p>
                </p:txBody>
              </p:sp>
              <p:grpSp>
                <p:nvGrpSpPr>
                  <p:cNvPr id="122" name="组合 121"/>
                  <p:cNvGrpSpPr/>
                  <p:nvPr/>
                </p:nvGrpSpPr>
                <p:grpSpPr>
                  <a:xfrm>
                    <a:off x="576633" y="-1319"/>
                    <a:ext cx="1828430" cy="400407"/>
                    <a:chOff x="687331" y="2113461"/>
                    <a:chExt cx="1552316" cy="542109"/>
                  </a:xfrm>
                  <a:effectLst>
                    <a:outerShdw blurRad="88900" dist="6350" dir="5400000" algn="t" rotWithShape="0">
                      <a:prstClr val="black">
                        <a:alpha val="50000"/>
                      </a:prstClr>
                    </a:outerShdw>
                  </a:effectLst>
                </p:grpSpPr>
                <p:sp>
                  <p:nvSpPr>
                    <p:cNvPr id="133" name="圆角矩形标注 132"/>
                    <p:cNvSpPr/>
                    <p:nvPr/>
                  </p:nvSpPr>
                  <p:spPr>
                    <a:xfrm>
                      <a:off x="687331" y="2114967"/>
                      <a:ext cx="1552169" cy="540603"/>
                    </a:xfrm>
                    <a:prstGeom prst="wedgeRoundRectCallout">
                      <a:avLst>
                        <a:gd name="adj1" fmla="val -25764"/>
                        <a:gd name="adj2" fmla="val 89709"/>
                        <a:gd name="adj3" fmla="val 16667"/>
                      </a:avLst>
                    </a:prstGeom>
                    <a:gradFill flip="none" rotWithShape="1">
                      <a:gsLst>
                        <a:gs pos="0">
                          <a:srgbClr val="00B0F0"/>
                        </a:gs>
                        <a:gs pos="84000">
                          <a:srgbClr val="0070C0">
                            <a:alpha val="97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4" name="任意多边形 133"/>
                    <p:cNvSpPr/>
                    <p:nvPr/>
                  </p:nvSpPr>
                  <p:spPr>
                    <a:xfrm>
                      <a:off x="692227" y="2113461"/>
                      <a:ext cx="1547420" cy="380584"/>
                    </a:xfrm>
                    <a:custGeom>
                      <a:avLst/>
                      <a:gdLst>
                        <a:gd name="connsiteX0" fmla="*/ 90102 w 1545198"/>
                        <a:gd name="connsiteY0" fmla="*/ 0 h 380584"/>
                        <a:gd name="connsiteX1" fmla="*/ 257533 w 1545198"/>
                        <a:gd name="connsiteY1" fmla="*/ 0 h 380584"/>
                        <a:gd name="connsiteX2" fmla="*/ 643833 w 1545198"/>
                        <a:gd name="connsiteY2" fmla="*/ 0 h 380584"/>
                        <a:gd name="connsiteX3" fmla="*/ 1455096 w 1545198"/>
                        <a:gd name="connsiteY3" fmla="*/ 0 h 380584"/>
                        <a:gd name="connsiteX4" fmla="*/ 1545198 w 1545198"/>
                        <a:gd name="connsiteY4" fmla="*/ 90102 h 380584"/>
                        <a:gd name="connsiteX5" fmla="*/ 1545198 w 1545198"/>
                        <a:gd name="connsiteY5" fmla="*/ 223274 h 380584"/>
                        <a:gd name="connsiteX6" fmla="*/ 1481202 w 1545198"/>
                        <a:gd name="connsiteY6" fmla="*/ 260985 h 380584"/>
                        <a:gd name="connsiteX7" fmla="*/ 777933 w 1545198"/>
                        <a:gd name="connsiteY7" fmla="*/ 380584 h 380584"/>
                        <a:gd name="connsiteX8" fmla="*/ 74664 w 1545198"/>
                        <a:gd name="connsiteY8" fmla="*/ 260985 h 380584"/>
                        <a:gd name="connsiteX9" fmla="*/ 0 w 1545198"/>
                        <a:gd name="connsiteY9" fmla="*/ 216988 h 380584"/>
                        <a:gd name="connsiteX10" fmla="*/ 0 w 1545198"/>
                        <a:gd name="connsiteY10" fmla="*/ 90102 h 380584"/>
                        <a:gd name="connsiteX11" fmla="*/ 90102 w 1545198"/>
                        <a:gd name="connsiteY11" fmla="*/ 0 h 380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45198" h="380584">
                          <a:moveTo>
                            <a:pt x="90102" y="0"/>
                          </a:moveTo>
                          <a:lnTo>
                            <a:pt x="257533" y="0"/>
                          </a:lnTo>
                          <a:lnTo>
                            <a:pt x="643833" y="0"/>
                          </a:lnTo>
                          <a:lnTo>
                            <a:pt x="1455096" y="0"/>
                          </a:lnTo>
                          <a:cubicBezTo>
                            <a:pt x="1504858" y="0"/>
                            <a:pt x="1545198" y="40340"/>
                            <a:pt x="1545198" y="90102"/>
                          </a:cubicBezTo>
                          <a:lnTo>
                            <a:pt x="1545198" y="223274"/>
                          </a:lnTo>
                          <a:lnTo>
                            <a:pt x="1481202" y="260985"/>
                          </a:lnTo>
                          <a:cubicBezTo>
                            <a:pt x="1328790" y="333143"/>
                            <a:pt x="1070683" y="380584"/>
                            <a:pt x="777933" y="380584"/>
                          </a:cubicBezTo>
                          <a:cubicBezTo>
                            <a:pt x="485183" y="380584"/>
                            <a:pt x="227076" y="333143"/>
                            <a:pt x="74664" y="260985"/>
                          </a:cubicBezTo>
                          <a:lnTo>
                            <a:pt x="0" y="216988"/>
                          </a:lnTo>
                          <a:lnTo>
                            <a:pt x="0" y="90102"/>
                          </a:lnTo>
                          <a:cubicBezTo>
                            <a:pt x="0" y="40340"/>
                            <a:pt x="40340" y="0"/>
                            <a:pt x="90102" y="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chemeClr val="bg1">
                            <a:alpha val="0"/>
                          </a:schemeClr>
                        </a:gs>
                        <a:gs pos="100000">
                          <a:schemeClr val="bg1">
                            <a:alpha val="13000"/>
                          </a:schemeClr>
                        </a:gs>
                      </a:gsLst>
                      <a:lin ang="5400000" scaled="0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pic>
                <p:nvPicPr>
                  <p:cNvPr id="124" name="Picture 22" descr="glossy-home-icon-md.png"/>
                  <p:cNvPicPr>
                    <a:picLocks noChangeAspect="1"/>
                  </p:cNvPicPr>
                  <p:nvPr/>
                </p:nvPicPr>
                <p:blipFill>
                  <a:blip r:embed="rId1"/>
                  <a:srcRect/>
                  <a:stretch>
                    <a:fillRect/>
                  </a:stretch>
                </p:blipFill>
                <p:spPr bwMode="auto">
                  <a:xfrm>
                    <a:off x="131035" y="82926"/>
                    <a:ext cx="233278" cy="23537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26" name="TextBox 73"/>
                  <p:cNvSpPr txBox="1"/>
                  <p:nvPr/>
                </p:nvSpPr>
                <p:spPr>
                  <a:xfrm>
                    <a:off x="1109651" y="6910"/>
                    <a:ext cx="76815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目录</a:t>
                    </a:r>
                    <a:endParaRPr lang="zh-CN" altLang="en-US" sz="20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7" name="TextBox 73"/>
                  <p:cNvSpPr txBox="1"/>
                  <p:nvPr/>
                </p:nvSpPr>
                <p:spPr>
                  <a:xfrm>
                    <a:off x="2934392" y="4895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锐普概况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29" name="TextBox 73"/>
                  <p:cNvSpPr txBox="1"/>
                  <p:nvPr/>
                </p:nvSpPr>
                <p:spPr>
                  <a:xfrm>
                    <a:off x="9361923" y="53077"/>
                    <a:ext cx="104547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锐普社区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0" name="TextBox 73"/>
                  <p:cNvSpPr txBox="1"/>
                  <p:nvPr/>
                </p:nvSpPr>
                <p:spPr>
                  <a:xfrm>
                    <a:off x="7193064" y="53077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锐普地图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  <p:sp>
                <p:nvSpPr>
                  <p:cNvPr id="132" name="TextBox 73"/>
                  <p:cNvSpPr txBox="1"/>
                  <p:nvPr/>
                </p:nvSpPr>
                <p:spPr>
                  <a:xfrm>
                    <a:off x="11389670" y="53077"/>
                    <a:ext cx="6142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结束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</p:grpSp>
            <p:sp>
              <p:nvSpPr>
                <p:cNvPr id="82" name="Action Button: Forward or Next 23">
                  <a:hlinkClick r:id="" action="ppaction://noaction" highlightClick="1"/>
                </p:cNvPr>
                <p:cNvSpPr/>
                <p:nvPr/>
              </p:nvSpPr>
              <p:spPr>
                <a:xfrm>
                  <a:off x="2329229" y="66933"/>
                  <a:ext cx="23897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Action Button: Forward or Next 25">
                  <a:hlinkClick r:id="" action="ppaction://noaction" highlightClick="1"/>
                </p:cNvPr>
                <p:cNvSpPr/>
                <p:nvPr/>
              </p:nvSpPr>
              <p:spPr>
                <a:xfrm>
                  <a:off x="7123480" y="-1317"/>
                  <a:ext cx="2406649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Action Button: Forward or Next 26">
                  <a:hlinkClick r:id="" action="ppaction://noaction" highlightClick="1"/>
                </p:cNvPr>
                <p:cNvSpPr/>
                <p:nvPr/>
              </p:nvSpPr>
              <p:spPr>
                <a:xfrm>
                  <a:off x="9513196" y="-1317"/>
                  <a:ext cx="2504017" cy="280068"/>
                </a:xfrm>
                <a:prstGeom prst="actionButtonForwardNex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en-AU" sz="24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436532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11" name="直接连接符 110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直接连接符 111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3" name="组合 92"/>
                <p:cNvGrpSpPr/>
                <p:nvPr/>
              </p:nvGrpSpPr>
              <p:grpSpPr>
                <a:xfrm>
                  <a:off x="660976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7" name="直接连接符 106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直接连接符 107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4" name="组合 93"/>
                <p:cNvGrpSpPr/>
                <p:nvPr/>
              </p:nvGrpSpPr>
              <p:grpSpPr>
                <a:xfrm>
                  <a:off x="88195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5" name="直接连接符 104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接连接符 105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组合 94"/>
                <p:cNvGrpSpPr/>
                <p:nvPr/>
              </p:nvGrpSpPr>
              <p:grpSpPr>
                <a:xfrm>
                  <a:off x="10897159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103" name="直接连接符 102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直接连接符 103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组合 95"/>
                <p:cNvGrpSpPr/>
                <p:nvPr/>
              </p:nvGrpSpPr>
              <p:grpSpPr>
                <a:xfrm>
                  <a:off x="2415348" y="110472"/>
                  <a:ext cx="1969955" cy="225484"/>
                  <a:chOff x="2329229" y="842300"/>
                  <a:chExt cx="1969955" cy="288000"/>
                </a:xfrm>
              </p:grpSpPr>
              <p:cxnSp>
                <p:nvCxnSpPr>
                  <p:cNvPr id="100" name="直接连接符 99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接连接符 100"/>
                  <p:cNvCxnSpPr/>
                  <p:nvPr/>
                </p:nvCxnSpPr>
                <p:spPr>
                  <a:xfrm>
                    <a:off x="4299184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组合 96"/>
                <p:cNvGrpSpPr/>
                <p:nvPr/>
              </p:nvGrpSpPr>
              <p:grpSpPr>
                <a:xfrm>
                  <a:off x="581748" y="110472"/>
                  <a:ext cx="10242" cy="225484"/>
                  <a:chOff x="2329229" y="842300"/>
                  <a:chExt cx="10242" cy="288000"/>
                </a:xfrm>
              </p:grpSpPr>
              <p:cxnSp>
                <p:nvCxnSpPr>
                  <p:cNvPr id="98" name="直接连接符 97"/>
                  <p:cNvCxnSpPr/>
                  <p:nvPr/>
                </p:nvCxnSpPr>
                <p:spPr>
                  <a:xfrm>
                    <a:off x="2329229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rgbClr val="002060">
                        <a:alpha val="8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连接符 98"/>
                  <p:cNvCxnSpPr/>
                  <p:nvPr/>
                </p:nvCxnSpPr>
                <p:spPr>
                  <a:xfrm>
                    <a:off x="2339471" y="842300"/>
                    <a:ext cx="0" cy="288000"/>
                  </a:xfrm>
                  <a:prstGeom prst="line">
                    <a:avLst/>
                  </a:prstGeom>
                  <a:ln>
                    <a:solidFill>
                      <a:schemeClr val="bg1">
                        <a:alpha val="52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35" name="直接连接符 134"/>
              <p:cNvCxnSpPr/>
              <p:nvPr/>
            </p:nvCxnSpPr>
            <p:spPr>
              <a:xfrm>
                <a:off x="2425590" y="110472"/>
                <a:ext cx="0" cy="225484"/>
              </a:xfrm>
              <a:prstGeom prst="line">
                <a:avLst/>
              </a:prstGeom>
              <a:ln>
                <a:solidFill>
                  <a:schemeClr val="bg1">
                    <a:alpha val="5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TextBox 73"/>
            <p:cNvSpPr txBox="1"/>
            <p:nvPr/>
          </p:nvSpPr>
          <p:spPr>
            <a:xfrm>
              <a:off x="5025007" y="53079"/>
              <a:ext cx="1047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02766" y="4898941"/>
            <a:ext cx="5378267" cy="768514"/>
            <a:chOff x="3603234" y="4897807"/>
            <a:chExt cx="5378967" cy="768336"/>
          </a:xfrm>
        </p:grpSpPr>
        <p:grpSp>
          <p:nvGrpSpPr>
            <p:cNvPr id="194" name="组合 193"/>
            <p:cNvGrpSpPr/>
            <p:nvPr/>
          </p:nvGrpSpPr>
          <p:grpSpPr>
            <a:xfrm>
              <a:off x="3603234" y="4915611"/>
              <a:ext cx="5378966" cy="750532"/>
              <a:chOff x="4134227" y="1395837"/>
              <a:chExt cx="5378966" cy="750532"/>
            </a:xfrm>
          </p:grpSpPr>
          <p:sp>
            <p:nvSpPr>
              <p:cNvPr id="196" name="任意多边形 19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97" name="任意多边形 196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95" name="任意多边形 194"/>
            <p:cNvSpPr/>
            <p:nvPr/>
          </p:nvSpPr>
          <p:spPr>
            <a:xfrm>
              <a:off x="3659037" y="4897807"/>
              <a:ext cx="5323164" cy="439275"/>
            </a:xfrm>
            <a:custGeom>
              <a:avLst/>
              <a:gdLst>
                <a:gd name="connsiteX0" fmla="*/ 289385 w 5317509"/>
                <a:gd name="connsiteY0" fmla="*/ 0 h 436897"/>
                <a:gd name="connsiteX1" fmla="*/ 462706 w 5317509"/>
                <a:gd name="connsiteY1" fmla="*/ 52942 h 436897"/>
                <a:gd name="connsiteX2" fmla="*/ 501529 w 5317509"/>
                <a:gd name="connsiteY2" fmla="*/ 88219 h 436897"/>
                <a:gd name="connsiteX3" fmla="*/ 502982 w 5317509"/>
                <a:gd name="connsiteY3" fmla="*/ 87439 h 436897"/>
                <a:gd name="connsiteX4" fmla="*/ 520084 w 5317509"/>
                <a:gd name="connsiteY4" fmla="*/ 83265 h 436897"/>
                <a:gd name="connsiteX5" fmla="*/ 5285012 w 5317509"/>
                <a:gd name="connsiteY5" fmla="*/ 82020 h 436897"/>
                <a:gd name="connsiteX6" fmla="*/ 5317509 w 5317509"/>
                <a:gd name="connsiteY6" fmla="*/ 106013 h 436897"/>
                <a:gd name="connsiteX7" fmla="*/ 5317509 w 5317509"/>
                <a:gd name="connsiteY7" fmla="*/ 279322 h 436897"/>
                <a:gd name="connsiteX8" fmla="*/ 4993401 w 5317509"/>
                <a:gd name="connsiteY8" fmla="*/ 310442 h 436897"/>
                <a:gd name="connsiteX9" fmla="*/ 2724636 w 5317509"/>
                <a:gd name="connsiteY9" fmla="*/ 384890 h 436897"/>
                <a:gd name="connsiteX10" fmla="*/ 931230 w 5317509"/>
                <a:gd name="connsiteY10" fmla="*/ 344517 h 436897"/>
                <a:gd name="connsiteX11" fmla="*/ 546225 w 5317509"/>
                <a:gd name="connsiteY11" fmla="*/ 312456 h 436897"/>
                <a:gd name="connsiteX12" fmla="*/ 539168 w 5317509"/>
                <a:gd name="connsiteY12" fmla="*/ 324088 h 436897"/>
                <a:gd name="connsiteX13" fmla="*/ 299961 w 5317509"/>
                <a:gd name="connsiteY13" fmla="*/ 436897 h 436897"/>
                <a:gd name="connsiteX14" fmla="*/ 14327 w 5317509"/>
                <a:gd name="connsiteY14" fmla="*/ 247566 h 436897"/>
                <a:gd name="connsiteX15" fmla="*/ 0 w 5317509"/>
                <a:gd name="connsiteY15" fmla="*/ 201413 h 436897"/>
                <a:gd name="connsiteX16" fmla="*/ 3751 w 5317509"/>
                <a:gd name="connsiteY16" fmla="*/ 189331 h 436897"/>
                <a:gd name="connsiteX17" fmla="*/ 289385 w 5317509"/>
                <a:gd name="connsiteY17" fmla="*/ 0 h 43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7509" h="436897">
                  <a:moveTo>
                    <a:pt x="289385" y="0"/>
                  </a:moveTo>
                  <a:cubicBezTo>
                    <a:pt x="353587" y="0"/>
                    <a:pt x="413230" y="19517"/>
                    <a:pt x="462706" y="52942"/>
                  </a:cubicBezTo>
                  <a:lnTo>
                    <a:pt x="501529" y="88219"/>
                  </a:lnTo>
                  <a:lnTo>
                    <a:pt x="502982" y="87439"/>
                  </a:lnTo>
                  <a:cubicBezTo>
                    <a:pt x="512469" y="83318"/>
                    <a:pt x="518843" y="81703"/>
                    <a:pt x="520084" y="83265"/>
                  </a:cubicBezTo>
                  <a:lnTo>
                    <a:pt x="5285012" y="82020"/>
                  </a:lnTo>
                  <a:cubicBezTo>
                    <a:pt x="5302960" y="82020"/>
                    <a:pt x="5317509" y="92762"/>
                    <a:pt x="5317509" y="106013"/>
                  </a:cubicBezTo>
                  <a:lnTo>
                    <a:pt x="5317509" y="279322"/>
                  </a:lnTo>
                  <a:lnTo>
                    <a:pt x="4993401" y="310442"/>
                  </a:lnTo>
                  <a:cubicBezTo>
                    <a:pt x="4412774" y="356440"/>
                    <a:pt x="3610644" y="384890"/>
                    <a:pt x="2724636" y="384890"/>
                  </a:cubicBezTo>
                  <a:cubicBezTo>
                    <a:pt x="2167853" y="385069"/>
                    <a:pt x="1423576" y="372180"/>
                    <a:pt x="931230" y="344517"/>
                  </a:cubicBezTo>
                  <a:lnTo>
                    <a:pt x="546225" y="312456"/>
                  </a:lnTo>
                  <a:lnTo>
                    <a:pt x="539168" y="324088"/>
                  </a:lnTo>
                  <a:cubicBezTo>
                    <a:pt x="482311" y="392983"/>
                    <a:pt x="396264" y="436897"/>
                    <a:pt x="299961" y="436897"/>
                  </a:cubicBezTo>
                  <a:cubicBezTo>
                    <a:pt x="171557" y="436897"/>
                    <a:pt x="61386" y="358828"/>
                    <a:pt x="14327" y="247566"/>
                  </a:cubicBezTo>
                  <a:lnTo>
                    <a:pt x="0" y="201413"/>
                  </a:lnTo>
                  <a:lnTo>
                    <a:pt x="3751" y="189331"/>
                  </a:lnTo>
                  <a:cubicBezTo>
                    <a:pt x="50810" y="78069"/>
                    <a:pt x="160980" y="0"/>
                    <a:pt x="289385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3" name="TextBox 73"/>
            <p:cNvSpPr txBox="1"/>
            <p:nvPr/>
          </p:nvSpPr>
          <p:spPr>
            <a:xfrm>
              <a:off x="4440698" y="5060045"/>
              <a:ext cx="16553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结   束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200" name="Picture 3" descr="\\lianglong\锐普素材库 (H)\png图标\新图标汇总\0124_0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66960">
              <a:off x="3729722" y="5040297"/>
              <a:ext cx="446021" cy="44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" name="TextBox 73"/>
            <p:cNvSpPr txBox="1"/>
            <p:nvPr/>
          </p:nvSpPr>
          <p:spPr>
            <a:xfrm>
              <a:off x="6006849" y="5121600"/>
              <a:ext cx="1186216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THE END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602766" y="1378352"/>
            <a:ext cx="5378267" cy="768514"/>
            <a:chOff x="3603234" y="1378033"/>
            <a:chExt cx="5378967" cy="768336"/>
          </a:xfrm>
        </p:grpSpPr>
        <p:grpSp>
          <p:nvGrpSpPr>
            <p:cNvPr id="85" name="组合 84"/>
            <p:cNvGrpSpPr/>
            <p:nvPr/>
          </p:nvGrpSpPr>
          <p:grpSpPr>
            <a:xfrm>
              <a:off x="3603234" y="1378033"/>
              <a:ext cx="5378967" cy="768336"/>
              <a:chOff x="4134227" y="1378033"/>
              <a:chExt cx="5378967" cy="768336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02" name="任意多边形 101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3" name="组合 82"/>
                <p:cNvGrpSpPr/>
                <p:nvPr/>
              </p:nvGrpSpPr>
              <p:grpSpPr>
                <a:xfrm>
                  <a:off x="4159882" y="1445036"/>
                  <a:ext cx="578187" cy="701333"/>
                  <a:chOff x="4159882" y="1445036"/>
                  <a:chExt cx="578187" cy="701333"/>
                </a:xfrm>
              </p:grpSpPr>
              <p:sp>
                <p:nvSpPr>
                  <p:cNvPr id="60" name="任意多边形 59"/>
                  <p:cNvSpPr/>
                  <p:nvPr/>
                </p:nvSpPr>
                <p:spPr>
                  <a:xfrm>
                    <a:off x="4159882" y="1445036"/>
                    <a:ext cx="578187" cy="701333"/>
                  </a:xfrm>
                  <a:custGeom>
                    <a:avLst/>
                    <a:gdLst>
                      <a:gd name="connsiteX0" fmla="*/ 1012231 w 2024462"/>
                      <a:gd name="connsiteY0" fmla="*/ 0 h 2180458"/>
                      <a:gd name="connsiteX1" fmla="*/ 2024462 w 2024462"/>
                      <a:gd name="connsiteY1" fmla="*/ 1012231 h 2180458"/>
                      <a:gd name="connsiteX2" fmla="*/ 1012231 w 2024462"/>
                      <a:gd name="connsiteY2" fmla="*/ 2024462 h 2180458"/>
                      <a:gd name="connsiteX3" fmla="*/ 910634 w 2024462"/>
                      <a:gd name="connsiteY3" fmla="*/ 2019332 h 2180458"/>
                      <a:gd name="connsiteX4" fmla="*/ 816231 w 2024462"/>
                      <a:gd name="connsiteY4" fmla="*/ 2180458 h 2180458"/>
                      <a:gd name="connsiteX5" fmla="*/ 722208 w 2024462"/>
                      <a:gd name="connsiteY5" fmla="*/ 1981778 h 2180458"/>
                      <a:gd name="connsiteX6" fmla="*/ 711225 w 2024462"/>
                      <a:gd name="connsiteY6" fmla="*/ 1978954 h 2180458"/>
                      <a:gd name="connsiteX7" fmla="*/ 0 w 2024462"/>
                      <a:gd name="connsiteY7" fmla="*/ 1012231 h 2180458"/>
                      <a:gd name="connsiteX8" fmla="*/ 1012231 w 2024462"/>
                      <a:gd name="connsiteY8" fmla="*/ 0 h 2180458"/>
                      <a:gd name="connsiteX0-1" fmla="*/ 1012231 w 2024462"/>
                      <a:gd name="connsiteY0-2" fmla="*/ 0 h 2637658"/>
                      <a:gd name="connsiteX1-3" fmla="*/ 2024462 w 2024462"/>
                      <a:gd name="connsiteY1-4" fmla="*/ 1012231 h 2637658"/>
                      <a:gd name="connsiteX2-5" fmla="*/ 1012231 w 2024462"/>
                      <a:gd name="connsiteY2-6" fmla="*/ 2024462 h 2637658"/>
                      <a:gd name="connsiteX3-7" fmla="*/ 910634 w 2024462"/>
                      <a:gd name="connsiteY3-8" fmla="*/ 2019332 h 2637658"/>
                      <a:gd name="connsiteX4-9" fmla="*/ 790831 w 2024462"/>
                      <a:gd name="connsiteY4-10" fmla="*/ 2637658 h 2637658"/>
                      <a:gd name="connsiteX5-11" fmla="*/ 722208 w 2024462"/>
                      <a:gd name="connsiteY5-12" fmla="*/ 1981778 h 2637658"/>
                      <a:gd name="connsiteX6-13" fmla="*/ 711225 w 2024462"/>
                      <a:gd name="connsiteY6-14" fmla="*/ 1978954 h 2637658"/>
                      <a:gd name="connsiteX7-15" fmla="*/ 0 w 2024462"/>
                      <a:gd name="connsiteY7-16" fmla="*/ 1012231 h 2637658"/>
                      <a:gd name="connsiteX8-17" fmla="*/ 1012231 w 2024462"/>
                      <a:gd name="connsiteY8-18" fmla="*/ 0 h 2637658"/>
                      <a:gd name="connsiteX0-19" fmla="*/ 1012231 w 2024462"/>
                      <a:gd name="connsiteY0-20" fmla="*/ 0 h 2637658"/>
                      <a:gd name="connsiteX1-21" fmla="*/ 2024462 w 2024462"/>
                      <a:gd name="connsiteY1-22" fmla="*/ 1012231 h 2637658"/>
                      <a:gd name="connsiteX2-23" fmla="*/ 1012231 w 2024462"/>
                      <a:gd name="connsiteY2-24" fmla="*/ 2024462 h 2637658"/>
                      <a:gd name="connsiteX3-25" fmla="*/ 999534 w 2024462"/>
                      <a:gd name="connsiteY3-26" fmla="*/ 2032032 h 2637658"/>
                      <a:gd name="connsiteX4-27" fmla="*/ 790831 w 2024462"/>
                      <a:gd name="connsiteY4-28" fmla="*/ 2637658 h 2637658"/>
                      <a:gd name="connsiteX5-29" fmla="*/ 722208 w 2024462"/>
                      <a:gd name="connsiteY5-30" fmla="*/ 1981778 h 2637658"/>
                      <a:gd name="connsiteX6-31" fmla="*/ 711225 w 2024462"/>
                      <a:gd name="connsiteY6-32" fmla="*/ 1978954 h 2637658"/>
                      <a:gd name="connsiteX7-33" fmla="*/ 0 w 2024462"/>
                      <a:gd name="connsiteY7-34" fmla="*/ 1012231 h 2637658"/>
                      <a:gd name="connsiteX8-35" fmla="*/ 1012231 w 2024462"/>
                      <a:gd name="connsiteY8-36" fmla="*/ 0 h 2637658"/>
                      <a:gd name="connsiteX0-37" fmla="*/ 1012231 w 2024462"/>
                      <a:gd name="connsiteY0-38" fmla="*/ 0 h 2455645"/>
                      <a:gd name="connsiteX1-39" fmla="*/ 2024462 w 2024462"/>
                      <a:gd name="connsiteY1-40" fmla="*/ 1012231 h 2455645"/>
                      <a:gd name="connsiteX2-41" fmla="*/ 1012231 w 2024462"/>
                      <a:gd name="connsiteY2-42" fmla="*/ 2024462 h 2455645"/>
                      <a:gd name="connsiteX3-43" fmla="*/ 999534 w 2024462"/>
                      <a:gd name="connsiteY3-44" fmla="*/ 2032032 h 2455645"/>
                      <a:gd name="connsiteX4-45" fmla="*/ 818833 w 2024462"/>
                      <a:gd name="connsiteY4-46" fmla="*/ 2455645 h 2455645"/>
                      <a:gd name="connsiteX5-47" fmla="*/ 722208 w 2024462"/>
                      <a:gd name="connsiteY5-48" fmla="*/ 1981778 h 2455645"/>
                      <a:gd name="connsiteX6-49" fmla="*/ 711225 w 2024462"/>
                      <a:gd name="connsiteY6-50" fmla="*/ 1978954 h 2455645"/>
                      <a:gd name="connsiteX7-51" fmla="*/ 0 w 2024462"/>
                      <a:gd name="connsiteY7-52" fmla="*/ 1012231 h 2455645"/>
                      <a:gd name="connsiteX8-53" fmla="*/ 1012231 w 2024462"/>
                      <a:gd name="connsiteY8-54" fmla="*/ 0 h 245564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</a:cxnLst>
                    <a:rect l="l" t="t" r="r" b="b"/>
                    <a:pathLst>
                      <a:path w="2024462" h="2455645">
                        <a:moveTo>
                          <a:pt x="1012231" y="0"/>
                        </a:moveTo>
                        <a:cubicBezTo>
                          <a:pt x="1571271" y="0"/>
                          <a:pt x="2024462" y="453191"/>
                          <a:pt x="2024462" y="1012231"/>
                        </a:cubicBezTo>
                        <a:cubicBezTo>
                          <a:pt x="2024462" y="1571271"/>
                          <a:pt x="1571271" y="2024462"/>
                          <a:pt x="1012231" y="2024462"/>
                        </a:cubicBezTo>
                        <a:lnTo>
                          <a:pt x="999534" y="2032032"/>
                        </a:lnTo>
                        <a:lnTo>
                          <a:pt x="818833" y="2455645"/>
                        </a:lnTo>
                        <a:lnTo>
                          <a:pt x="722208" y="1981778"/>
                        </a:lnTo>
                        <a:lnTo>
                          <a:pt x="711225" y="1978954"/>
                        </a:lnTo>
                        <a:cubicBezTo>
                          <a:pt x="299177" y="1850794"/>
                          <a:pt x="0" y="1466451"/>
                          <a:pt x="0" y="1012231"/>
                        </a:cubicBezTo>
                        <a:cubicBezTo>
                          <a:pt x="0" y="453191"/>
                          <a:pt x="453191" y="0"/>
                          <a:pt x="101223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rgbClr val="1075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srgbClr val="FF0000"/>
                      </a:solidFill>
                    </a:endParaRPr>
                  </a:p>
                </p:txBody>
              </p:sp>
              <p:pic>
                <p:nvPicPr>
                  <p:cNvPr id="118" name="Picture 6" descr="\\lianglong\锐普素材库 (H)\png图标\新图标汇总\200712119418770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27949" y="1539413"/>
                    <a:ext cx="473940" cy="47388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109" name="任意多边形 108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5" name="TextBox 73"/>
            <p:cNvSpPr txBox="1"/>
            <p:nvPr/>
          </p:nvSpPr>
          <p:spPr>
            <a:xfrm>
              <a:off x="4440699" y="1536074"/>
              <a:ext cx="1701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锐普概况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006847" y="1597629"/>
              <a:ext cx="19682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OVERVIEW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602766" y="2258500"/>
            <a:ext cx="5378267" cy="768514"/>
            <a:chOff x="3603234" y="2257977"/>
            <a:chExt cx="5378967" cy="768336"/>
          </a:xfrm>
        </p:grpSpPr>
        <p:grpSp>
          <p:nvGrpSpPr>
            <p:cNvPr id="116" name="组合 115"/>
            <p:cNvGrpSpPr/>
            <p:nvPr/>
          </p:nvGrpSpPr>
          <p:grpSpPr>
            <a:xfrm>
              <a:off x="3603234" y="2257977"/>
              <a:ext cx="5378967" cy="768336"/>
              <a:chOff x="4134227" y="1378033"/>
              <a:chExt cx="5378967" cy="768336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21" name="任意多边形 120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" name="任意多边形 122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20" name="任意多边形 119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7" name="TextBox 73"/>
            <p:cNvSpPr txBox="1"/>
            <p:nvPr/>
          </p:nvSpPr>
          <p:spPr>
            <a:xfrm>
              <a:off x="4440698" y="2390114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锐普动态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28" name="Picture 5" descr="\\lianglong\锐普素材库 (H)\png图标\新图标汇总\200712119172819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">
              <a:off x="3692495" y="2410498"/>
              <a:ext cx="462541" cy="46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6006848" y="2451669"/>
              <a:ext cx="16433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STATUS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02766" y="3138648"/>
            <a:ext cx="5378267" cy="768514"/>
            <a:chOff x="3603234" y="3137921"/>
            <a:chExt cx="5378967" cy="768336"/>
          </a:xfrm>
        </p:grpSpPr>
        <p:grpSp>
          <p:nvGrpSpPr>
            <p:cNvPr id="174" name="组合 173"/>
            <p:cNvGrpSpPr/>
            <p:nvPr/>
          </p:nvGrpSpPr>
          <p:grpSpPr>
            <a:xfrm>
              <a:off x="3603234" y="3155725"/>
              <a:ext cx="5378966" cy="750532"/>
              <a:chOff x="4134227" y="1395837"/>
              <a:chExt cx="5378966" cy="750532"/>
            </a:xfrm>
          </p:grpSpPr>
          <p:sp>
            <p:nvSpPr>
              <p:cNvPr id="176" name="任意多边形 175"/>
              <p:cNvSpPr/>
              <p:nvPr/>
            </p:nvSpPr>
            <p:spPr>
              <a:xfrm>
                <a:off x="4134227" y="1395837"/>
                <a:ext cx="5378966" cy="692314"/>
              </a:xfrm>
              <a:custGeom>
                <a:avLst/>
                <a:gdLst>
                  <a:gd name="connsiteX0" fmla="*/ 346157 w 5378966"/>
                  <a:gd name="connsiteY0" fmla="*/ 0 h 692314"/>
                  <a:gd name="connsiteX1" fmla="*/ 539697 w 5378966"/>
                  <a:gd name="connsiteY1" fmla="*/ 59118 h 692314"/>
                  <a:gd name="connsiteX2" fmla="*/ 567233 w 5378966"/>
                  <a:gd name="connsiteY2" fmla="*/ 81838 h 692314"/>
                  <a:gd name="connsiteX3" fmla="*/ 5350187 w 5378966"/>
                  <a:gd name="connsiteY3" fmla="*/ 81838 h 692314"/>
                  <a:gd name="connsiteX4" fmla="*/ 5378966 w 5378966"/>
                  <a:gd name="connsiteY4" fmla="*/ 110617 h 692314"/>
                  <a:gd name="connsiteX5" fmla="*/ 5378966 w 5378966"/>
                  <a:gd name="connsiteY5" fmla="*/ 581697 h 692314"/>
                  <a:gd name="connsiteX6" fmla="*/ 5350187 w 5378966"/>
                  <a:gd name="connsiteY6" fmla="*/ 610476 h 692314"/>
                  <a:gd name="connsiteX7" fmla="*/ 567233 w 5378966"/>
                  <a:gd name="connsiteY7" fmla="*/ 610476 h 692314"/>
                  <a:gd name="connsiteX8" fmla="*/ 539697 w 5378966"/>
                  <a:gd name="connsiteY8" fmla="*/ 633196 h 692314"/>
                  <a:gd name="connsiteX9" fmla="*/ 346157 w 5378966"/>
                  <a:gd name="connsiteY9" fmla="*/ 692314 h 692314"/>
                  <a:gd name="connsiteX10" fmla="*/ 0 w 5378966"/>
                  <a:gd name="connsiteY10" fmla="*/ 346157 h 692314"/>
                  <a:gd name="connsiteX11" fmla="*/ 346157 w 5378966"/>
                  <a:gd name="connsiteY11" fmla="*/ 0 h 69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78966" h="692314">
                    <a:moveTo>
                      <a:pt x="346157" y="0"/>
                    </a:moveTo>
                    <a:cubicBezTo>
                      <a:pt x="417849" y="0"/>
                      <a:pt x="484450" y="21794"/>
                      <a:pt x="539697" y="59118"/>
                    </a:cubicBezTo>
                    <a:lnTo>
                      <a:pt x="567233" y="81838"/>
                    </a:lnTo>
                    <a:lnTo>
                      <a:pt x="5350187" y="81838"/>
                    </a:lnTo>
                    <a:cubicBezTo>
                      <a:pt x="5366081" y="81838"/>
                      <a:pt x="5378966" y="94723"/>
                      <a:pt x="5378966" y="110617"/>
                    </a:cubicBezTo>
                    <a:lnTo>
                      <a:pt x="5378966" y="581697"/>
                    </a:lnTo>
                    <a:cubicBezTo>
                      <a:pt x="5378966" y="597591"/>
                      <a:pt x="5366081" y="610476"/>
                      <a:pt x="5350187" y="610476"/>
                    </a:cubicBezTo>
                    <a:lnTo>
                      <a:pt x="567233" y="610476"/>
                    </a:lnTo>
                    <a:lnTo>
                      <a:pt x="539697" y="633196"/>
                    </a:lnTo>
                    <a:cubicBezTo>
                      <a:pt x="484450" y="670520"/>
                      <a:pt x="417849" y="692314"/>
                      <a:pt x="346157" y="692314"/>
                    </a:cubicBezTo>
                    <a:cubicBezTo>
                      <a:pt x="154980" y="692314"/>
                      <a:pt x="0" y="537334"/>
                      <a:pt x="0" y="346157"/>
                    </a:cubicBezTo>
                    <a:cubicBezTo>
                      <a:pt x="0" y="154980"/>
                      <a:pt x="154980" y="0"/>
                      <a:pt x="3461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任意多边形 177"/>
              <p:cNvSpPr/>
              <p:nvPr/>
            </p:nvSpPr>
            <p:spPr>
              <a:xfrm>
                <a:off x="4159882" y="1445036"/>
                <a:ext cx="578187" cy="701333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455645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18833" y="2455645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1075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659037" y="3137921"/>
              <a:ext cx="5323164" cy="612941"/>
              <a:chOff x="3659037" y="3137921"/>
              <a:chExt cx="5323164" cy="612941"/>
            </a:xfrm>
          </p:grpSpPr>
          <p:sp>
            <p:nvSpPr>
              <p:cNvPr id="175" name="任意多边形 174"/>
              <p:cNvSpPr/>
              <p:nvPr/>
            </p:nvSpPr>
            <p:spPr>
              <a:xfrm>
                <a:off x="3659037" y="3137921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TextBox 73"/>
              <p:cNvSpPr txBox="1"/>
              <p:nvPr/>
            </p:nvSpPr>
            <p:spPr>
              <a:xfrm>
                <a:off x="4440699" y="3289197"/>
                <a:ext cx="17753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2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锐普地图</a:t>
                </a:r>
                <a:endParaRPr lang="zh-CN" altLang="en-US" sz="1600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198" name="Picture 2" descr="\\lianglong\锐普素材库 (H)\png图标\新图标汇总\0124_008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2831" y="3319254"/>
                <a:ext cx="422190" cy="422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" name="矩形 85"/>
              <p:cNvSpPr/>
              <p:nvPr/>
            </p:nvSpPr>
            <p:spPr>
              <a:xfrm>
                <a:off x="6006847" y="3350752"/>
                <a:ext cx="131157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altLang="zh-CN" sz="1600" i="1" dirty="0">
                    <a:solidFill>
                      <a:prstClr val="white">
                        <a:alpha val="90000"/>
                      </a:prstClr>
                    </a:solidFill>
                    <a:latin typeface="Arial" panose="020B0604020202020204" pitchFamily="34" charset="0"/>
                    <a:ea typeface="汉仪大宋简" panose="02010609000101010101" pitchFamily="49" charset="-122"/>
                    <a:cs typeface="Arial" panose="020B0604020202020204" pitchFamily="34" charset="0"/>
                  </a:rPr>
                  <a:t>RAPID MAP</a:t>
                </a:r>
                <a:endParaRPr lang="zh-CN" altLang="en-US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602766" y="4018795"/>
            <a:ext cx="5378267" cy="768514"/>
            <a:chOff x="3603234" y="4017865"/>
            <a:chExt cx="5378967" cy="768336"/>
          </a:xfrm>
        </p:grpSpPr>
        <p:grpSp>
          <p:nvGrpSpPr>
            <p:cNvPr id="183" name="组合 182"/>
            <p:cNvGrpSpPr/>
            <p:nvPr/>
          </p:nvGrpSpPr>
          <p:grpSpPr>
            <a:xfrm>
              <a:off x="3603234" y="4017865"/>
              <a:ext cx="5378967" cy="768336"/>
              <a:chOff x="4134227" y="1378033"/>
              <a:chExt cx="5378967" cy="768336"/>
            </a:xfrm>
          </p:grpSpPr>
          <p:grpSp>
            <p:nvGrpSpPr>
              <p:cNvPr id="185" name="组合 184"/>
              <p:cNvGrpSpPr/>
              <p:nvPr/>
            </p:nvGrpSpPr>
            <p:grpSpPr>
              <a:xfrm>
                <a:off x="4134227" y="1395837"/>
                <a:ext cx="5378966" cy="750532"/>
                <a:chOff x="4134227" y="1395837"/>
                <a:chExt cx="5378966" cy="750532"/>
              </a:xfrm>
            </p:grpSpPr>
            <p:sp>
              <p:nvSpPr>
                <p:cNvPr id="187" name="任意多边形 186"/>
                <p:cNvSpPr/>
                <p:nvPr/>
              </p:nvSpPr>
              <p:spPr>
                <a:xfrm>
                  <a:off x="4134227" y="1395837"/>
                  <a:ext cx="5378966" cy="692314"/>
                </a:xfrm>
                <a:custGeom>
                  <a:avLst/>
                  <a:gdLst>
                    <a:gd name="connsiteX0" fmla="*/ 346157 w 5378966"/>
                    <a:gd name="connsiteY0" fmla="*/ 0 h 692314"/>
                    <a:gd name="connsiteX1" fmla="*/ 539697 w 5378966"/>
                    <a:gd name="connsiteY1" fmla="*/ 59118 h 692314"/>
                    <a:gd name="connsiteX2" fmla="*/ 567233 w 5378966"/>
                    <a:gd name="connsiteY2" fmla="*/ 81838 h 692314"/>
                    <a:gd name="connsiteX3" fmla="*/ 5350187 w 5378966"/>
                    <a:gd name="connsiteY3" fmla="*/ 81838 h 692314"/>
                    <a:gd name="connsiteX4" fmla="*/ 5378966 w 5378966"/>
                    <a:gd name="connsiteY4" fmla="*/ 110617 h 692314"/>
                    <a:gd name="connsiteX5" fmla="*/ 5378966 w 5378966"/>
                    <a:gd name="connsiteY5" fmla="*/ 581697 h 692314"/>
                    <a:gd name="connsiteX6" fmla="*/ 5350187 w 5378966"/>
                    <a:gd name="connsiteY6" fmla="*/ 610476 h 692314"/>
                    <a:gd name="connsiteX7" fmla="*/ 567233 w 5378966"/>
                    <a:gd name="connsiteY7" fmla="*/ 610476 h 692314"/>
                    <a:gd name="connsiteX8" fmla="*/ 539697 w 5378966"/>
                    <a:gd name="connsiteY8" fmla="*/ 633196 h 692314"/>
                    <a:gd name="connsiteX9" fmla="*/ 346157 w 5378966"/>
                    <a:gd name="connsiteY9" fmla="*/ 692314 h 692314"/>
                    <a:gd name="connsiteX10" fmla="*/ 0 w 5378966"/>
                    <a:gd name="connsiteY10" fmla="*/ 346157 h 692314"/>
                    <a:gd name="connsiteX11" fmla="*/ 346157 w 5378966"/>
                    <a:gd name="connsiteY11" fmla="*/ 0 h 69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78966" h="692314">
                      <a:moveTo>
                        <a:pt x="346157" y="0"/>
                      </a:moveTo>
                      <a:cubicBezTo>
                        <a:pt x="417849" y="0"/>
                        <a:pt x="484450" y="21794"/>
                        <a:pt x="539697" y="59118"/>
                      </a:cubicBezTo>
                      <a:lnTo>
                        <a:pt x="567233" y="81838"/>
                      </a:lnTo>
                      <a:lnTo>
                        <a:pt x="5350187" y="81838"/>
                      </a:lnTo>
                      <a:cubicBezTo>
                        <a:pt x="5366081" y="81838"/>
                        <a:pt x="5378966" y="94723"/>
                        <a:pt x="5378966" y="110617"/>
                      </a:cubicBezTo>
                      <a:lnTo>
                        <a:pt x="5378966" y="581697"/>
                      </a:lnTo>
                      <a:cubicBezTo>
                        <a:pt x="5378966" y="597591"/>
                        <a:pt x="5366081" y="610476"/>
                        <a:pt x="5350187" y="610476"/>
                      </a:cubicBezTo>
                      <a:lnTo>
                        <a:pt x="567233" y="610476"/>
                      </a:lnTo>
                      <a:lnTo>
                        <a:pt x="539697" y="633196"/>
                      </a:lnTo>
                      <a:cubicBezTo>
                        <a:pt x="484450" y="670520"/>
                        <a:pt x="417849" y="692314"/>
                        <a:pt x="346157" y="692314"/>
                      </a:cubicBezTo>
                      <a:cubicBezTo>
                        <a:pt x="154980" y="692314"/>
                        <a:pt x="0" y="537334"/>
                        <a:pt x="0" y="346157"/>
                      </a:cubicBezTo>
                      <a:cubicBezTo>
                        <a:pt x="0" y="154980"/>
                        <a:pt x="154980" y="0"/>
                        <a:pt x="346157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任意多边形 187"/>
                <p:cNvSpPr/>
                <p:nvPr/>
              </p:nvSpPr>
              <p:spPr>
                <a:xfrm>
                  <a:off x="4159882" y="1445036"/>
                  <a:ext cx="578187" cy="701333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455645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18833" y="2455645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1075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86" name="任意多边形 185"/>
              <p:cNvSpPr/>
              <p:nvPr/>
            </p:nvSpPr>
            <p:spPr>
              <a:xfrm>
                <a:off x="4190030" y="1378033"/>
                <a:ext cx="5323164" cy="439275"/>
              </a:xfrm>
              <a:custGeom>
                <a:avLst/>
                <a:gdLst>
                  <a:gd name="connsiteX0" fmla="*/ 289385 w 5317509"/>
                  <a:gd name="connsiteY0" fmla="*/ 0 h 436897"/>
                  <a:gd name="connsiteX1" fmla="*/ 462706 w 5317509"/>
                  <a:gd name="connsiteY1" fmla="*/ 52942 h 436897"/>
                  <a:gd name="connsiteX2" fmla="*/ 501529 w 5317509"/>
                  <a:gd name="connsiteY2" fmla="*/ 88219 h 436897"/>
                  <a:gd name="connsiteX3" fmla="*/ 502982 w 5317509"/>
                  <a:gd name="connsiteY3" fmla="*/ 87439 h 436897"/>
                  <a:gd name="connsiteX4" fmla="*/ 520084 w 5317509"/>
                  <a:gd name="connsiteY4" fmla="*/ 83265 h 436897"/>
                  <a:gd name="connsiteX5" fmla="*/ 5285012 w 5317509"/>
                  <a:gd name="connsiteY5" fmla="*/ 82020 h 436897"/>
                  <a:gd name="connsiteX6" fmla="*/ 5317509 w 5317509"/>
                  <a:gd name="connsiteY6" fmla="*/ 106013 h 436897"/>
                  <a:gd name="connsiteX7" fmla="*/ 5317509 w 5317509"/>
                  <a:gd name="connsiteY7" fmla="*/ 279322 h 436897"/>
                  <a:gd name="connsiteX8" fmla="*/ 4993401 w 5317509"/>
                  <a:gd name="connsiteY8" fmla="*/ 310442 h 436897"/>
                  <a:gd name="connsiteX9" fmla="*/ 2724636 w 5317509"/>
                  <a:gd name="connsiteY9" fmla="*/ 384890 h 436897"/>
                  <a:gd name="connsiteX10" fmla="*/ 931230 w 5317509"/>
                  <a:gd name="connsiteY10" fmla="*/ 344517 h 436897"/>
                  <a:gd name="connsiteX11" fmla="*/ 546225 w 5317509"/>
                  <a:gd name="connsiteY11" fmla="*/ 312456 h 436897"/>
                  <a:gd name="connsiteX12" fmla="*/ 539168 w 5317509"/>
                  <a:gd name="connsiteY12" fmla="*/ 324088 h 436897"/>
                  <a:gd name="connsiteX13" fmla="*/ 299961 w 5317509"/>
                  <a:gd name="connsiteY13" fmla="*/ 436897 h 436897"/>
                  <a:gd name="connsiteX14" fmla="*/ 14327 w 5317509"/>
                  <a:gd name="connsiteY14" fmla="*/ 247566 h 436897"/>
                  <a:gd name="connsiteX15" fmla="*/ 0 w 5317509"/>
                  <a:gd name="connsiteY15" fmla="*/ 201413 h 436897"/>
                  <a:gd name="connsiteX16" fmla="*/ 3751 w 5317509"/>
                  <a:gd name="connsiteY16" fmla="*/ 189331 h 436897"/>
                  <a:gd name="connsiteX17" fmla="*/ 289385 w 5317509"/>
                  <a:gd name="connsiteY17" fmla="*/ 0 h 436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17509" h="436897">
                    <a:moveTo>
                      <a:pt x="289385" y="0"/>
                    </a:moveTo>
                    <a:cubicBezTo>
                      <a:pt x="353587" y="0"/>
                      <a:pt x="413230" y="19517"/>
                      <a:pt x="462706" y="52942"/>
                    </a:cubicBezTo>
                    <a:lnTo>
                      <a:pt x="501529" y="88219"/>
                    </a:lnTo>
                    <a:lnTo>
                      <a:pt x="502982" y="87439"/>
                    </a:lnTo>
                    <a:cubicBezTo>
                      <a:pt x="512469" y="83318"/>
                      <a:pt x="518843" y="81703"/>
                      <a:pt x="520084" y="83265"/>
                    </a:cubicBezTo>
                    <a:lnTo>
                      <a:pt x="5285012" y="82020"/>
                    </a:lnTo>
                    <a:cubicBezTo>
                      <a:pt x="5302960" y="82020"/>
                      <a:pt x="5317509" y="92762"/>
                      <a:pt x="5317509" y="106013"/>
                    </a:cubicBezTo>
                    <a:lnTo>
                      <a:pt x="5317509" y="279322"/>
                    </a:lnTo>
                    <a:lnTo>
                      <a:pt x="4993401" y="310442"/>
                    </a:lnTo>
                    <a:cubicBezTo>
                      <a:pt x="4412774" y="356440"/>
                      <a:pt x="3610644" y="384890"/>
                      <a:pt x="2724636" y="384890"/>
                    </a:cubicBezTo>
                    <a:cubicBezTo>
                      <a:pt x="2167853" y="385069"/>
                      <a:pt x="1423576" y="372180"/>
                      <a:pt x="931230" y="344517"/>
                    </a:cubicBezTo>
                    <a:lnTo>
                      <a:pt x="546225" y="312456"/>
                    </a:lnTo>
                    <a:lnTo>
                      <a:pt x="539168" y="324088"/>
                    </a:lnTo>
                    <a:cubicBezTo>
                      <a:pt x="482311" y="392983"/>
                      <a:pt x="396264" y="436897"/>
                      <a:pt x="299961" y="436897"/>
                    </a:cubicBezTo>
                    <a:cubicBezTo>
                      <a:pt x="171557" y="436897"/>
                      <a:pt x="61386" y="358828"/>
                      <a:pt x="14327" y="247566"/>
                    </a:cubicBezTo>
                    <a:lnTo>
                      <a:pt x="0" y="201413"/>
                    </a:lnTo>
                    <a:lnTo>
                      <a:pt x="3751" y="189331"/>
                    </a:lnTo>
                    <a:cubicBezTo>
                      <a:pt x="50810" y="78069"/>
                      <a:pt x="160980" y="0"/>
                      <a:pt x="2893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4" name="TextBox 73"/>
            <p:cNvSpPr txBox="1"/>
            <p:nvPr/>
          </p:nvSpPr>
          <p:spPr>
            <a:xfrm>
              <a:off x="4440698" y="4154677"/>
              <a:ext cx="1701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锐普社区</a:t>
              </a:r>
              <a:endParaRPr lang="zh-CN" altLang="en-US" sz="1600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  <p:pic>
          <p:nvPicPr>
            <p:cNvPr id="199" name="Picture 7" descr="\\lianglong\锐普素材库 (H)\png图标\新图标汇总\20071144461332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956" y="4156844"/>
              <a:ext cx="442509" cy="442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矩形 86"/>
            <p:cNvSpPr/>
            <p:nvPr/>
          </p:nvSpPr>
          <p:spPr>
            <a:xfrm>
              <a:off x="6006848" y="4216232"/>
              <a:ext cx="21323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altLang="zh-CN" sz="1600" i="1" dirty="0">
                  <a:solidFill>
                    <a:prstClr val="white">
                      <a:alpha val="90000"/>
                    </a:prstClr>
                  </a:solidFill>
                  <a:latin typeface="Arial" panose="020B0604020202020204" pitchFamily="34" charset="0"/>
                  <a:ea typeface="汉仪大宋简" panose="02010609000101010101" pitchFamily="49" charset="-122"/>
                  <a:cs typeface="Arial" panose="020B0604020202020204" pitchFamily="34" charset="0"/>
                </a:rPr>
                <a:t>RAPID COMMUNITY</a:t>
              </a:r>
              <a:endParaRPr lang="zh-CN" altLang="en-US" sz="1600" i="1" dirty="0">
                <a:solidFill>
                  <a:prstClr val="white">
                    <a:alpha val="90000"/>
                  </a:prstClr>
                </a:solidFill>
                <a:latin typeface="Arial" panose="020B0604020202020204" pitchFamily="34" charset="0"/>
                <a:ea typeface="汉仪大宋简" panose="0201060900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组合 169"/>
          <p:cNvGrpSpPr/>
          <p:nvPr/>
        </p:nvGrpSpPr>
        <p:grpSpPr bwMode="auto">
          <a:xfrm>
            <a:off x="8683555" y="1969089"/>
            <a:ext cx="1371421" cy="757942"/>
            <a:chOff x="467544" y="801103"/>
            <a:chExt cx="936104" cy="516958"/>
          </a:xfrm>
        </p:grpSpPr>
        <p:sp>
          <p:nvSpPr>
            <p:cNvPr id="171" name="圆角矩形 170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2" name="圆角矩形 171"/>
            <p:cNvSpPr>
              <a:spLocks noChangeArrowheads="1"/>
            </p:cNvSpPr>
            <p:nvPr/>
          </p:nvSpPr>
          <p:spPr bwMode="auto">
            <a:xfrm>
              <a:off x="506548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pic>
          <p:nvPicPr>
            <p:cNvPr id="173" name="Picture 3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t="3225" r="6920" b="7528"/>
            <a:stretch>
              <a:fillRect/>
            </a:stretch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74" name="组合 173"/>
          <p:cNvGrpSpPr/>
          <p:nvPr/>
        </p:nvGrpSpPr>
        <p:grpSpPr bwMode="auto">
          <a:xfrm>
            <a:off x="3773527" y="3188571"/>
            <a:ext cx="1371421" cy="757942"/>
            <a:chOff x="4149301" y="801103"/>
            <a:chExt cx="936104" cy="516958"/>
          </a:xfrm>
        </p:grpSpPr>
        <p:sp>
          <p:nvSpPr>
            <p:cNvPr id="175" name="圆角矩形 174"/>
            <p:cNvSpPr/>
            <p:nvPr/>
          </p:nvSpPr>
          <p:spPr>
            <a:xfrm>
              <a:off x="4149301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6" name="圆角矩形 175"/>
            <p:cNvSpPr>
              <a:spLocks noChangeArrowheads="1"/>
            </p:cNvSpPr>
            <p:nvPr/>
          </p:nvSpPr>
          <p:spPr bwMode="auto">
            <a:xfrm>
              <a:off x="4188305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177" name="组合 176"/>
            <p:cNvGrpSpPr/>
            <p:nvPr/>
          </p:nvGrpSpPr>
          <p:grpSpPr bwMode="auto">
            <a:xfrm>
              <a:off x="4311412" y="881117"/>
              <a:ext cx="611882" cy="356931"/>
              <a:chOff x="4248150" y="1753705"/>
              <a:chExt cx="342900" cy="200025"/>
            </a:xfrm>
          </p:grpSpPr>
          <p:sp>
            <p:nvSpPr>
              <p:cNvPr id="178" name="Freeform 12"/>
              <p:cNvSpPr>
                <a:spLocks noEditPoints="1"/>
              </p:cNvSpPr>
              <p:nvPr/>
            </p:nvSpPr>
            <p:spPr bwMode="auto">
              <a:xfrm>
                <a:off x="4247974" y="1753373"/>
                <a:ext cx="343253" cy="200689"/>
              </a:xfrm>
              <a:custGeom>
                <a:avLst/>
                <a:gdLst>
                  <a:gd name="T0" fmla="*/ 1633061250 w 36"/>
                  <a:gd name="T1" fmla="*/ 0 h 21"/>
                  <a:gd name="T2" fmla="*/ 0 w 36"/>
                  <a:gd name="T3" fmla="*/ 997981875 h 21"/>
                  <a:gd name="T4" fmla="*/ 1633061250 w 36"/>
                  <a:gd name="T5" fmla="*/ 1905238125 h 21"/>
                  <a:gd name="T6" fmla="*/ 2147483647 w 36"/>
                  <a:gd name="T7" fmla="*/ 997981875 h 21"/>
                  <a:gd name="T8" fmla="*/ 1633061250 w 36"/>
                  <a:gd name="T9" fmla="*/ 0 h 21"/>
                  <a:gd name="T10" fmla="*/ 1633061250 w 36"/>
                  <a:gd name="T11" fmla="*/ 1814512500 h 21"/>
                  <a:gd name="T12" fmla="*/ 90725625 w 36"/>
                  <a:gd name="T13" fmla="*/ 997981875 h 21"/>
                  <a:gd name="T14" fmla="*/ 1633061250 w 36"/>
                  <a:gd name="T15" fmla="*/ 90725625 h 21"/>
                  <a:gd name="T16" fmla="*/ 2147483647 w 36"/>
                  <a:gd name="T17" fmla="*/ 997981875 h 21"/>
                  <a:gd name="T18" fmla="*/ 1633061250 w 36"/>
                  <a:gd name="T19" fmla="*/ 181451250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1">
                    <a:moveTo>
                      <a:pt x="18" y="0"/>
                    </a:moveTo>
                    <a:cubicBezTo>
                      <a:pt x="8" y="0"/>
                      <a:pt x="0" y="5"/>
                      <a:pt x="0" y="11"/>
                    </a:cubicBezTo>
                    <a:cubicBezTo>
                      <a:pt x="0" y="16"/>
                      <a:pt x="8" y="21"/>
                      <a:pt x="18" y="21"/>
                    </a:cubicBezTo>
                    <a:cubicBezTo>
                      <a:pt x="28" y="21"/>
                      <a:pt x="36" y="16"/>
                      <a:pt x="36" y="11"/>
                    </a:cubicBezTo>
                    <a:cubicBezTo>
                      <a:pt x="36" y="5"/>
                      <a:pt x="28" y="0"/>
                      <a:pt x="18" y="0"/>
                    </a:cubicBezTo>
                    <a:close/>
                    <a:moveTo>
                      <a:pt x="18" y="20"/>
                    </a:moveTo>
                    <a:cubicBezTo>
                      <a:pt x="9" y="20"/>
                      <a:pt x="1" y="16"/>
                      <a:pt x="1" y="11"/>
                    </a:cubicBezTo>
                    <a:cubicBezTo>
                      <a:pt x="1" y="5"/>
                      <a:pt x="9" y="1"/>
                      <a:pt x="18" y="1"/>
                    </a:cubicBezTo>
                    <a:cubicBezTo>
                      <a:pt x="27" y="1"/>
                      <a:pt x="35" y="5"/>
                      <a:pt x="35" y="11"/>
                    </a:cubicBezTo>
                    <a:cubicBezTo>
                      <a:pt x="35" y="16"/>
                      <a:pt x="27" y="20"/>
                      <a:pt x="18" y="20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13"/>
              <p:cNvSpPr>
                <a:spLocks noEditPoints="1"/>
              </p:cNvSpPr>
              <p:nvPr/>
            </p:nvSpPr>
            <p:spPr bwMode="auto">
              <a:xfrm>
                <a:off x="4267403" y="1772794"/>
                <a:ext cx="304395" cy="161846"/>
              </a:xfrm>
              <a:custGeom>
                <a:avLst/>
                <a:gdLst>
                  <a:gd name="T0" fmla="*/ 1451610000 w 32"/>
                  <a:gd name="T1" fmla="*/ 0 h 17"/>
                  <a:gd name="T2" fmla="*/ 0 w 32"/>
                  <a:gd name="T3" fmla="*/ 725805000 h 17"/>
                  <a:gd name="T4" fmla="*/ 1451610000 w 32"/>
                  <a:gd name="T5" fmla="*/ 1542335625 h 17"/>
                  <a:gd name="T6" fmla="*/ 2147483647 w 32"/>
                  <a:gd name="T7" fmla="*/ 816530625 h 17"/>
                  <a:gd name="T8" fmla="*/ 1451610000 w 32"/>
                  <a:gd name="T9" fmla="*/ 0 h 17"/>
                  <a:gd name="T10" fmla="*/ 362902500 w 32"/>
                  <a:gd name="T11" fmla="*/ 635079375 h 17"/>
                  <a:gd name="T12" fmla="*/ 181451250 w 32"/>
                  <a:gd name="T13" fmla="*/ 453628125 h 17"/>
                  <a:gd name="T14" fmla="*/ 1179433125 w 32"/>
                  <a:gd name="T15" fmla="*/ 453628125 h 17"/>
                  <a:gd name="T16" fmla="*/ 1179433125 w 32"/>
                  <a:gd name="T17" fmla="*/ 635079375 h 17"/>
                  <a:gd name="T18" fmla="*/ 362902500 w 32"/>
                  <a:gd name="T19" fmla="*/ 635079375 h 17"/>
                  <a:gd name="T20" fmla="*/ 362902500 w 32"/>
                  <a:gd name="T21" fmla="*/ 725805000 h 17"/>
                  <a:gd name="T22" fmla="*/ 1179433125 w 32"/>
                  <a:gd name="T23" fmla="*/ 725805000 h 17"/>
                  <a:gd name="T24" fmla="*/ 1179433125 w 32"/>
                  <a:gd name="T25" fmla="*/ 907256250 h 17"/>
                  <a:gd name="T26" fmla="*/ 453628125 w 32"/>
                  <a:gd name="T27" fmla="*/ 816530625 h 17"/>
                  <a:gd name="T28" fmla="*/ 362902500 w 32"/>
                  <a:gd name="T29" fmla="*/ 725805000 h 17"/>
                  <a:gd name="T30" fmla="*/ 1179433125 w 32"/>
                  <a:gd name="T31" fmla="*/ 1088707500 h 17"/>
                  <a:gd name="T32" fmla="*/ 997981875 w 32"/>
                  <a:gd name="T33" fmla="*/ 1179433125 h 17"/>
                  <a:gd name="T34" fmla="*/ 635079375 w 32"/>
                  <a:gd name="T35" fmla="*/ 1179433125 h 17"/>
                  <a:gd name="T36" fmla="*/ 544353750 w 32"/>
                  <a:gd name="T37" fmla="*/ 1088707500 h 17"/>
                  <a:gd name="T38" fmla="*/ 907256250 w 32"/>
                  <a:gd name="T39" fmla="*/ 1088707500 h 17"/>
                  <a:gd name="T40" fmla="*/ 1179433125 w 32"/>
                  <a:gd name="T41" fmla="*/ 907256250 h 17"/>
                  <a:gd name="T42" fmla="*/ 1179433125 w 32"/>
                  <a:gd name="T43" fmla="*/ 1088707500 h 17"/>
                  <a:gd name="T44" fmla="*/ 1723786875 w 32"/>
                  <a:gd name="T45" fmla="*/ 1360884375 h 17"/>
                  <a:gd name="T46" fmla="*/ 1179433125 w 32"/>
                  <a:gd name="T47" fmla="*/ 1360884375 h 17"/>
                  <a:gd name="T48" fmla="*/ 1179433125 w 32"/>
                  <a:gd name="T49" fmla="*/ 1270158750 h 17"/>
                  <a:gd name="T50" fmla="*/ 1360884375 w 32"/>
                  <a:gd name="T51" fmla="*/ 1179433125 h 17"/>
                  <a:gd name="T52" fmla="*/ 1360884375 w 32"/>
                  <a:gd name="T53" fmla="*/ 453628125 h 17"/>
                  <a:gd name="T54" fmla="*/ 1270158750 w 32"/>
                  <a:gd name="T55" fmla="*/ 362902500 h 17"/>
                  <a:gd name="T56" fmla="*/ 1179433125 w 32"/>
                  <a:gd name="T57" fmla="*/ 362902500 h 17"/>
                  <a:gd name="T58" fmla="*/ 1179433125 w 32"/>
                  <a:gd name="T59" fmla="*/ 272176875 h 17"/>
                  <a:gd name="T60" fmla="*/ 1451610000 w 32"/>
                  <a:gd name="T61" fmla="*/ 181451250 h 17"/>
                  <a:gd name="T62" fmla="*/ 1542335625 w 32"/>
                  <a:gd name="T63" fmla="*/ 181451250 h 17"/>
                  <a:gd name="T64" fmla="*/ 1633061250 w 32"/>
                  <a:gd name="T65" fmla="*/ 181451250 h 17"/>
                  <a:gd name="T66" fmla="*/ 1542335625 w 32"/>
                  <a:gd name="T67" fmla="*/ 1179433125 h 17"/>
                  <a:gd name="T68" fmla="*/ 1633061250 w 32"/>
                  <a:gd name="T69" fmla="*/ 1270158750 h 17"/>
                  <a:gd name="T70" fmla="*/ 1723786875 w 32"/>
                  <a:gd name="T71" fmla="*/ 1270158750 h 17"/>
                  <a:gd name="T72" fmla="*/ 1723786875 w 32"/>
                  <a:gd name="T73" fmla="*/ 1360884375 h 17"/>
                  <a:gd name="T74" fmla="*/ 2147483647 w 32"/>
                  <a:gd name="T75" fmla="*/ 1179433125 h 17"/>
                  <a:gd name="T76" fmla="*/ 1995963750 w 32"/>
                  <a:gd name="T77" fmla="*/ 1179433125 h 17"/>
                  <a:gd name="T78" fmla="*/ 1814512500 w 32"/>
                  <a:gd name="T79" fmla="*/ 1088707500 h 17"/>
                  <a:gd name="T80" fmla="*/ 1723786875 w 32"/>
                  <a:gd name="T81" fmla="*/ 1088707500 h 17"/>
                  <a:gd name="T82" fmla="*/ 1723786875 w 32"/>
                  <a:gd name="T83" fmla="*/ 997981875 h 17"/>
                  <a:gd name="T84" fmla="*/ 1814512500 w 32"/>
                  <a:gd name="T85" fmla="*/ 997981875 h 17"/>
                  <a:gd name="T86" fmla="*/ 1995963750 w 32"/>
                  <a:gd name="T87" fmla="*/ 1088707500 h 17"/>
                  <a:gd name="T88" fmla="*/ 2147483647 w 32"/>
                  <a:gd name="T89" fmla="*/ 1088707500 h 17"/>
                  <a:gd name="T90" fmla="*/ 2147483647 w 32"/>
                  <a:gd name="T91" fmla="*/ 1179433125 h 17"/>
                  <a:gd name="T92" fmla="*/ 2147483647 w 32"/>
                  <a:gd name="T93" fmla="*/ 907256250 h 17"/>
                  <a:gd name="T94" fmla="*/ 1723786875 w 32"/>
                  <a:gd name="T95" fmla="*/ 907256250 h 17"/>
                  <a:gd name="T96" fmla="*/ 1723786875 w 32"/>
                  <a:gd name="T97" fmla="*/ 725805000 h 17"/>
                  <a:gd name="T98" fmla="*/ 2147483647 w 32"/>
                  <a:gd name="T99" fmla="*/ 725805000 h 17"/>
                  <a:gd name="T100" fmla="*/ 2147483647 w 32"/>
                  <a:gd name="T101" fmla="*/ 907256250 h 17"/>
                  <a:gd name="T102" fmla="*/ 2147483647 w 32"/>
                  <a:gd name="T103" fmla="*/ 635079375 h 17"/>
                  <a:gd name="T104" fmla="*/ 1723786875 w 32"/>
                  <a:gd name="T105" fmla="*/ 635079375 h 17"/>
                  <a:gd name="T106" fmla="*/ 1723786875 w 32"/>
                  <a:gd name="T107" fmla="*/ 362902500 h 17"/>
                  <a:gd name="T108" fmla="*/ 1814512500 w 32"/>
                  <a:gd name="T109" fmla="*/ 362902500 h 17"/>
                  <a:gd name="T110" fmla="*/ 1814512500 w 32"/>
                  <a:gd name="T111" fmla="*/ 453628125 h 17"/>
                  <a:gd name="T112" fmla="*/ 2147483647 w 32"/>
                  <a:gd name="T113" fmla="*/ 453628125 h 17"/>
                  <a:gd name="T114" fmla="*/ 2147483647 w 32"/>
                  <a:gd name="T115" fmla="*/ 635079375 h 1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7" y="0"/>
                      <a:pt x="0" y="3"/>
                      <a:pt x="0" y="8"/>
                    </a:cubicBezTo>
                    <a:cubicBezTo>
                      <a:pt x="0" y="13"/>
                      <a:pt x="7" y="17"/>
                      <a:pt x="16" y="17"/>
                    </a:cubicBezTo>
                    <a:cubicBezTo>
                      <a:pt x="25" y="17"/>
                      <a:pt x="32" y="14"/>
                      <a:pt x="32" y="9"/>
                    </a:cubicBezTo>
                    <a:cubicBezTo>
                      <a:pt x="32" y="4"/>
                      <a:pt x="25" y="0"/>
                      <a:pt x="16" y="0"/>
                    </a:cubicBezTo>
                    <a:close/>
                    <a:moveTo>
                      <a:pt x="4" y="7"/>
                    </a:moveTo>
                    <a:cubicBezTo>
                      <a:pt x="3" y="7"/>
                      <a:pt x="2" y="5"/>
                      <a:pt x="2" y="5"/>
                    </a:cubicBezTo>
                    <a:lnTo>
                      <a:pt x="13" y="5"/>
                    </a:lnTo>
                    <a:lnTo>
                      <a:pt x="13" y="7"/>
                    </a:lnTo>
                    <a:cubicBezTo>
                      <a:pt x="13" y="7"/>
                      <a:pt x="4" y="7"/>
                      <a:pt x="4" y="7"/>
                    </a:cubicBezTo>
                    <a:close/>
                    <a:moveTo>
                      <a:pt x="4" y="8"/>
                    </a:moveTo>
                    <a:lnTo>
                      <a:pt x="13" y="8"/>
                    </a:lnTo>
                    <a:lnTo>
                      <a:pt x="13" y="10"/>
                    </a:lnTo>
                    <a:cubicBezTo>
                      <a:pt x="13" y="10"/>
                      <a:pt x="6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lose/>
                    <a:moveTo>
                      <a:pt x="13" y="12"/>
                    </a:moveTo>
                    <a:lnTo>
                      <a:pt x="11" y="13"/>
                    </a:lnTo>
                    <a:cubicBezTo>
                      <a:pt x="11" y="13"/>
                      <a:pt x="8" y="13"/>
                      <a:pt x="7" y="13"/>
                    </a:cubicBezTo>
                    <a:cubicBezTo>
                      <a:pt x="7" y="13"/>
                      <a:pt x="6" y="12"/>
                      <a:pt x="6" y="12"/>
                    </a:cubicBezTo>
                    <a:lnTo>
                      <a:pt x="10" y="12"/>
                    </a:lnTo>
                    <a:lnTo>
                      <a:pt x="13" y="10"/>
                    </a:lnTo>
                    <a:lnTo>
                      <a:pt x="13" y="12"/>
                    </a:lnTo>
                    <a:close/>
                    <a:moveTo>
                      <a:pt x="19" y="15"/>
                    </a:moveTo>
                    <a:lnTo>
                      <a:pt x="13" y="15"/>
                    </a:lnTo>
                    <a:lnTo>
                      <a:pt x="13" y="14"/>
                    </a:lnTo>
                    <a:cubicBezTo>
                      <a:pt x="13" y="14"/>
                      <a:pt x="14" y="14"/>
                      <a:pt x="15" y="13"/>
                    </a:cubicBezTo>
                    <a:cubicBezTo>
                      <a:pt x="15" y="11"/>
                      <a:pt x="15" y="5"/>
                      <a:pt x="15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lnTo>
                      <a:pt x="13" y="3"/>
                    </a:lnTo>
                    <a:lnTo>
                      <a:pt x="16" y="2"/>
                    </a:lnTo>
                    <a:lnTo>
                      <a:pt x="17" y="2"/>
                    </a:lnTo>
                    <a:lnTo>
                      <a:pt x="18" y="2"/>
                    </a:lnTo>
                    <a:cubicBezTo>
                      <a:pt x="18" y="2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8" y="14"/>
                    </a:cubicBezTo>
                    <a:cubicBezTo>
                      <a:pt x="18" y="14"/>
                      <a:pt x="19" y="14"/>
                      <a:pt x="19" y="14"/>
                    </a:cubicBezTo>
                    <a:lnTo>
                      <a:pt x="19" y="15"/>
                    </a:lnTo>
                    <a:close/>
                    <a:moveTo>
                      <a:pt x="25" y="13"/>
                    </a:moveTo>
                    <a:cubicBezTo>
                      <a:pt x="24" y="13"/>
                      <a:pt x="22" y="13"/>
                      <a:pt x="22" y="13"/>
                    </a:cubicBezTo>
                    <a:lnTo>
                      <a:pt x="20" y="12"/>
                    </a:lnTo>
                    <a:lnTo>
                      <a:pt x="19" y="12"/>
                    </a:lnTo>
                    <a:lnTo>
                      <a:pt x="19" y="11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2"/>
                    </a:lnTo>
                    <a:cubicBezTo>
                      <a:pt x="26" y="12"/>
                      <a:pt x="25" y="14"/>
                      <a:pt x="25" y="13"/>
                    </a:cubicBezTo>
                    <a:close/>
                    <a:moveTo>
                      <a:pt x="27" y="10"/>
                    </a:moveTo>
                    <a:cubicBezTo>
                      <a:pt x="26" y="10"/>
                      <a:pt x="19" y="10"/>
                      <a:pt x="19" y="10"/>
                    </a:cubicBezTo>
                    <a:lnTo>
                      <a:pt x="19" y="8"/>
                    </a:lnTo>
                    <a:lnTo>
                      <a:pt x="28" y="8"/>
                    </a:lnTo>
                    <a:cubicBezTo>
                      <a:pt x="28" y="8"/>
                      <a:pt x="28" y="10"/>
                      <a:pt x="27" y="10"/>
                    </a:cubicBezTo>
                    <a:close/>
                    <a:moveTo>
                      <a:pt x="28" y="7"/>
                    </a:moveTo>
                    <a:cubicBezTo>
                      <a:pt x="27" y="7"/>
                      <a:pt x="19" y="7"/>
                      <a:pt x="19" y="7"/>
                    </a:cubicBezTo>
                    <a:lnTo>
                      <a:pt x="19" y="4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30" y="5"/>
                    </a:lnTo>
                    <a:cubicBezTo>
                      <a:pt x="30" y="5"/>
                      <a:pt x="29" y="7"/>
                      <a:pt x="28" y="7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80" name="组合 179"/>
          <p:cNvGrpSpPr/>
          <p:nvPr/>
        </p:nvGrpSpPr>
        <p:grpSpPr bwMode="auto">
          <a:xfrm>
            <a:off x="5409497" y="3213977"/>
            <a:ext cx="1371421" cy="755826"/>
            <a:chOff x="7612818" y="801103"/>
            <a:chExt cx="936104" cy="516958"/>
          </a:xfrm>
        </p:grpSpPr>
        <p:sp>
          <p:nvSpPr>
            <p:cNvPr id="181" name="圆角矩形 180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2" name="圆角矩形 181"/>
            <p:cNvSpPr>
              <a:spLocks noChangeArrowheads="1"/>
            </p:cNvSpPr>
            <p:nvPr/>
          </p:nvSpPr>
          <p:spPr bwMode="auto">
            <a:xfrm>
              <a:off x="7651823" y="819928"/>
              <a:ext cx="858095" cy="473515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pic>
          <p:nvPicPr>
            <p:cNvPr id="183" name="Picture 19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4629" r="30340" b="33889"/>
            <a:stretch>
              <a:fillRect/>
            </a:stretch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84" name="组合 183"/>
          <p:cNvGrpSpPr/>
          <p:nvPr/>
        </p:nvGrpSpPr>
        <p:grpSpPr bwMode="auto">
          <a:xfrm>
            <a:off x="2135439" y="1969089"/>
            <a:ext cx="1371421" cy="757942"/>
            <a:chOff x="1442717" y="1215533"/>
            <a:chExt cx="1028963" cy="568239"/>
          </a:xfrm>
        </p:grpSpPr>
        <p:grpSp>
          <p:nvGrpSpPr>
            <p:cNvPr id="185" name="组合 184"/>
            <p:cNvGrpSpPr/>
            <p:nvPr/>
          </p:nvGrpSpPr>
          <p:grpSpPr bwMode="auto">
            <a:xfrm>
              <a:off x="1442717" y="1215533"/>
              <a:ext cx="1028963" cy="568239"/>
              <a:chOff x="1664606" y="801103"/>
              <a:chExt cx="936104" cy="516958"/>
            </a:xfrm>
          </p:grpSpPr>
          <p:sp>
            <p:nvSpPr>
              <p:cNvPr id="187" name="圆角矩形 186"/>
              <p:cNvSpPr/>
              <p:nvPr/>
            </p:nvSpPr>
            <p:spPr>
              <a:xfrm>
                <a:off x="166460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圆角矩形 187"/>
              <p:cNvSpPr>
                <a:spLocks noChangeArrowheads="1"/>
              </p:cNvSpPr>
              <p:nvPr/>
            </p:nvSpPr>
            <p:spPr bwMode="auto">
              <a:xfrm>
                <a:off x="170361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86" name="Picture 2" descr="C:\Documents and Settings\nana\桌面\cases_vi_logo_1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3" t="21204" r="12848" b="13226"/>
            <a:stretch>
              <a:fillRect/>
            </a:stretch>
          </p:blipFill>
          <p:spPr bwMode="auto">
            <a:xfrm>
              <a:off x="1530667" y="1289217"/>
              <a:ext cx="853063" cy="42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9" name="组合 188"/>
          <p:cNvGrpSpPr/>
          <p:nvPr/>
        </p:nvGrpSpPr>
        <p:grpSpPr bwMode="auto">
          <a:xfrm>
            <a:off x="3773527" y="1969089"/>
            <a:ext cx="1371421" cy="757942"/>
            <a:chOff x="2750118" y="1215533"/>
            <a:chExt cx="1028963" cy="568239"/>
          </a:xfrm>
        </p:grpSpPr>
        <p:grpSp>
          <p:nvGrpSpPr>
            <p:cNvPr id="190" name="组合 189"/>
            <p:cNvGrpSpPr/>
            <p:nvPr/>
          </p:nvGrpSpPr>
          <p:grpSpPr bwMode="auto">
            <a:xfrm>
              <a:off x="2750118" y="1215533"/>
              <a:ext cx="1028963" cy="568239"/>
              <a:chOff x="6455224" y="1614418"/>
              <a:chExt cx="936104" cy="516958"/>
            </a:xfrm>
          </p:grpSpPr>
          <p:sp>
            <p:nvSpPr>
              <p:cNvPr id="198" name="圆角矩形 197"/>
              <p:cNvSpPr/>
              <p:nvPr/>
            </p:nvSpPr>
            <p:spPr>
              <a:xfrm>
                <a:off x="645522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圆角矩形 198"/>
              <p:cNvSpPr>
                <a:spLocks noChangeArrowheads="1"/>
              </p:cNvSpPr>
              <p:nvPr/>
            </p:nvSpPr>
            <p:spPr bwMode="auto">
              <a:xfrm>
                <a:off x="6494228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91" name="组合 190"/>
            <p:cNvGrpSpPr/>
            <p:nvPr/>
          </p:nvGrpSpPr>
          <p:grpSpPr bwMode="auto">
            <a:xfrm>
              <a:off x="3034969" y="1268949"/>
              <a:ext cx="459261" cy="461407"/>
              <a:chOff x="2901950" y="1116013"/>
              <a:chExt cx="3397250" cy="3413125"/>
            </a:xfrm>
          </p:grpSpPr>
          <p:pic>
            <p:nvPicPr>
              <p:cNvPr id="192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950" y="1116013"/>
                <a:ext cx="3397250" cy="341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3" name="图片 192" descr="yuan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589" y="1450978"/>
                <a:ext cx="2790825" cy="279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4" name="Freeform 20"/>
              <p:cNvSpPr/>
              <p:nvPr/>
            </p:nvSpPr>
            <p:spPr bwMode="auto">
              <a:xfrm>
                <a:off x="3754858" y="1578002"/>
                <a:ext cx="810475" cy="2395223"/>
              </a:xfrm>
              <a:custGeom>
                <a:avLst/>
                <a:gdLst>
                  <a:gd name="T0" fmla="*/ 2147483647 w 181"/>
                  <a:gd name="T1" fmla="*/ 0 h 534"/>
                  <a:gd name="T2" fmla="*/ 2147483647 w 181"/>
                  <a:gd name="T3" fmla="*/ 2147483647 h 534"/>
                  <a:gd name="T4" fmla="*/ 2147483647 w 181"/>
                  <a:gd name="T5" fmla="*/ 2147483647 h 534"/>
                  <a:gd name="T6" fmla="*/ 2147483647 w 181"/>
                  <a:gd name="T7" fmla="*/ 2147483647 h 534"/>
                  <a:gd name="T8" fmla="*/ 2147483647 w 181"/>
                  <a:gd name="T9" fmla="*/ 2147483647 h 534"/>
                  <a:gd name="T10" fmla="*/ 2147483647 w 181"/>
                  <a:gd name="T11" fmla="*/ 0 h 5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1"/>
                  <a:gd name="T19" fmla="*/ 0 h 534"/>
                  <a:gd name="T20" fmla="*/ 181 w 181"/>
                  <a:gd name="T21" fmla="*/ 534 h 5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1" h="534">
                    <a:moveTo>
                      <a:pt x="181" y="0"/>
                    </a:moveTo>
                    <a:cubicBezTo>
                      <a:pt x="181" y="0"/>
                      <a:pt x="133" y="5"/>
                      <a:pt x="107" y="17"/>
                    </a:cubicBezTo>
                    <a:cubicBezTo>
                      <a:pt x="107" y="17"/>
                      <a:pt x="5" y="118"/>
                      <a:pt x="3" y="279"/>
                    </a:cubicBezTo>
                    <a:cubicBezTo>
                      <a:pt x="0" y="441"/>
                      <a:pt x="111" y="534"/>
                      <a:pt x="111" y="534"/>
                    </a:cubicBezTo>
                    <a:cubicBezTo>
                      <a:pt x="111" y="534"/>
                      <a:pt x="9" y="398"/>
                      <a:pt x="33" y="243"/>
                    </a:cubicBezTo>
                    <a:cubicBezTo>
                      <a:pt x="57" y="89"/>
                      <a:pt x="180" y="4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21"/>
              <p:cNvSpPr/>
              <p:nvPr/>
            </p:nvSpPr>
            <p:spPr bwMode="auto">
              <a:xfrm>
                <a:off x="3978030" y="1754118"/>
                <a:ext cx="916193" cy="2348258"/>
              </a:xfrm>
              <a:custGeom>
                <a:avLst/>
                <a:gdLst>
                  <a:gd name="T0" fmla="*/ 2147483647 w 202"/>
                  <a:gd name="T1" fmla="*/ 0 h 523"/>
                  <a:gd name="T2" fmla="*/ 2147483647 w 202"/>
                  <a:gd name="T3" fmla="*/ 2147483647 h 523"/>
                  <a:gd name="T4" fmla="*/ 2147483647 w 202"/>
                  <a:gd name="T5" fmla="*/ 2147483647 h 523"/>
                  <a:gd name="T6" fmla="*/ 2147483647 w 202"/>
                  <a:gd name="T7" fmla="*/ 2147483647 h 523"/>
                  <a:gd name="T8" fmla="*/ 2147483647 w 202"/>
                  <a:gd name="T9" fmla="*/ 2147483647 h 523"/>
                  <a:gd name="T10" fmla="*/ 2147483647 w 202"/>
                  <a:gd name="T11" fmla="*/ 0 h 5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523"/>
                  <a:gd name="T20" fmla="*/ 202 w 202"/>
                  <a:gd name="T21" fmla="*/ 523 h 5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523">
                    <a:moveTo>
                      <a:pt x="138" y="0"/>
                    </a:moveTo>
                    <a:cubicBezTo>
                      <a:pt x="138" y="0"/>
                      <a:pt x="0" y="96"/>
                      <a:pt x="45" y="331"/>
                    </a:cubicBezTo>
                    <a:cubicBezTo>
                      <a:pt x="45" y="331"/>
                      <a:pt x="71" y="453"/>
                      <a:pt x="149" y="522"/>
                    </a:cubicBezTo>
                    <a:cubicBezTo>
                      <a:pt x="149" y="522"/>
                      <a:pt x="165" y="523"/>
                      <a:pt x="202" y="519"/>
                    </a:cubicBezTo>
                    <a:cubicBezTo>
                      <a:pt x="202" y="519"/>
                      <a:pt x="129" y="468"/>
                      <a:pt x="77" y="338"/>
                    </a:cubicBezTo>
                    <a:cubicBezTo>
                      <a:pt x="77" y="338"/>
                      <a:pt x="13" y="181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22"/>
              <p:cNvSpPr/>
              <p:nvPr/>
            </p:nvSpPr>
            <p:spPr bwMode="auto">
              <a:xfrm>
                <a:off x="3437711" y="2587753"/>
                <a:ext cx="2407947" cy="1291542"/>
              </a:xfrm>
              <a:custGeom>
                <a:avLst/>
                <a:gdLst>
                  <a:gd name="T0" fmla="*/ 2147483647 w 536"/>
                  <a:gd name="T1" fmla="*/ 0 h 288"/>
                  <a:gd name="T2" fmla="*/ 0 w 536"/>
                  <a:gd name="T3" fmla="*/ 2147483647 h 288"/>
                  <a:gd name="T4" fmla="*/ 2147483647 w 536"/>
                  <a:gd name="T5" fmla="*/ 2147483647 h 288"/>
                  <a:gd name="T6" fmla="*/ 2147483647 w 536"/>
                  <a:gd name="T7" fmla="*/ 2147483647 h 288"/>
                  <a:gd name="T8" fmla="*/ 2147483647 w 53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6"/>
                  <a:gd name="T16" fmla="*/ 0 h 288"/>
                  <a:gd name="T17" fmla="*/ 536 w 53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6" h="288">
                    <a:moveTo>
                      <a:pt x="532" y="0"/>
                    </a:moveTo>
                    <a:cubicBezTo>
                      <a:pt x="532" y="0"/>
                      <a:pt x="328" y="288"/>
                      <a:pt x="0" y="68"/>
                    </a:cubicBezTo>
                    <a:cubicBezTo>
                      <a:pt x="0" y="68"/>
                      <a:pt x="56" y="154"/>
                      <a:pt x="217" y="173"/>
                    </a:cubicBezTo>
                    <a:cubicBezTo>
                      <a:pt x="377" y="192"/>
                      <a:pt x="508" y="93"/>
                      <a:pt x="536" y="51"/>
                    </a:cubicBezTo>
                    <a:cubicBezTo>
                      <a:pt x="536" y="51"/>
                      <a:pt x="536" y="18"/>
                      <a:pt x="5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23"/>
              <p:cNvSpPr/>
              <p:nvPr/>
            </p:nvSpPr>
            <p:spPr bwMode="auto">
              <a:xfrm>
                <a:off x="3308508" y="3033922"/>
                <a:ext cx="2349213" cy="1209349"/>
              </a:xfrm>
              <a:custGeom>
                <a:avLst/>
                <a:gdLst>
                  <a:gd name="T0" fmla="*/ 0 w 523"/>
                  <a:gd name="T1" fmla="*/ 0 h 271"/>
                  <a:gd name="T2" fmla="*/ 2147483647 w 523"/>
                  <a:gd name="T3" fmla="*/ 2147483647 h 271"/>
                  <a:gd name="T4" fmla="*/ 2147483647 w 523"/>
                  <a:gd name="T5" fmla="*/ 2147483647 h 271"/>
                  <a:gd name="T6" fmla="*/ 2147483647 w 523"/>
                  <a:gd name="T7" fmla="*/ 2147483647 h 271"/>
                  <a:gd name="T8" fmla="*/ 0 w 523"/>
                  <a:gd name="T9" fmla="*/ 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3"/>
                  <a:gd name="T16" fmla="*/ 0 h 271"/>
                  <a:gd name="T17" fmla="*/ 523 w 523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3" h="271">
                    <a:moveTo>
                      <a:pt x="0" y="0"/>
                    </a:moveTo>
                    <a:cubicBezTo>
                      <a:pt x="0" y="0"/>
                      <a:pt x="204" y="271"/>
                      <a:pt x="523" y="57"/>
                    </a:cubicBezTo>
                    <a:cubicBezTo>
                      <a:pt x="523" y="57"/>
                      <a:pt x="413" y="200"/>
                      <a:pt x="194" y="158"/>
                    </a:cubicBezTo>
                    <a:cubicBezTo>
                      <a:pt x="194" y="158"/>
                      <a:pt x="115" y="149"/>
                      <a:pt x="24" y="74"/>
                    </a:cubicBezTo>
                    <a:cubicBezTo>
                      <a:pt x="24" y="74"/>
                      <a:pt x="6" y="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0" name="组合 199"/>
          <p:cNvGrpSpPr/>
          <p:nvPr/>
        </p:nvGrpSpPr>
        <p:grpSpPr bwMode="auto">
          <a:xfrm>
            <a:off x="5409497" y="1969089"/>
            <a:ext cx="1371421" cy="757942"/>
            <a:chOff x="4057520" y="1215533"/>
            <a:chExt cx="1028963" cy="568239"/>
          </a:xfrm>
        </p:grpSpPr>
        <p:grpSp>
          <p:nvGrpSpPr>
            <p:cNvPr id="201" name="组合 200"/>
            <p:cNvGrpSpPr/>
            <p:nvPr/>
          </p:nvGrpSpPr>
          <p:grpSpPr bwMode="auto">
            <a:xfrm>
              <a:off x="4057520" y="1215533"/>
              <a:ext cx="1028963" cy="568239"/>
              <a:chOff x="467544" y="1614418"/>
              <a:chExt cx="936104" cy="516958"/>
            </a:xfrm>
          </p:grpSpPr>
          <p:sp>
            <p:nvSpPr>
              <p:cNvPr id="203" name="圆角矩形 202"/>
              <p:cNvSpPr/>
              <p:nvPr/>
            </p:nvSpPr>
            <p:spPr>
              <a:xfrm>
                <a:off x="46754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圆角矩形 203"/>
              <p:cNvSpPr>
                <a:spLocks noChangeArrowheads="1"/>
              </p:cNvSpPr>
              <p:nvPr/>
            </p:nvSpPr>
            <p:spPr bwMode="auto">
              <a:xfrm>
                <a:off x="506549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02" name="图片 201" descr="标志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661"/>
            <a:stretch>
              <a:fillRect/>
            </a:stretch>
          </p:blipFill>
          <p:spPr bwMode="auto">
            <a:xfrm>
              <a:off x="4119190" y="1363809"/>
              <a:ext cx="905623" cy="2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5" name="组合 204"/>
          <p:cNvGrpSpPr/>
          <p:nvPr/>
        </p:nvGrpSpPr>
        <p:grpSpPr bwMode="auto">
          <a:xfrm>
            <a:off x="7045467" y="1969089"/>
            <a:ext cx="1371421" cy="757942"/>
            <a:chOff x="5364921" y="1215533"/>
            <a:chExt cx="1028963" cy="568239"/>
          </a:xfrm>
        </p:grpSpPr>
        <p:grpSp>
          <p:nvGrpSpPr>
            <p:cNvPr id="206" name="组合 205"/>
            <p:cNvGrpSpPr/>
            <p:nvPr/>
          </p:nvGrpSpPr>
          <p:grpSpPr bwMode="auto">
            <a:xfrm>
              <a:off x="5364921" y="1215533"/>
              <a:ext cx="1028963" cy="568239"/>
              <a:chOff x="8906455" y="2406506"/>
              <a:chExt cx="936104" cy="516958"/>
            </a:xfrm>
          </p:grpSpPr>
          <p:sp>
            <p:nvSpPr>
              <p:cNvPr id="208" name="圆角矩形 207"/>
              <p:cNvSpPr/>
              <p:nvPr/>
            </p:nvSpPr>
            <p:spPr>
              <a:xfrm>
                <a:off x="8906455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圆角矩形 208"/>
              <p:cNvSpPr>
                <a:spLocks noChangeArrowheads="1"/>
              </p:cNvSpPr>
              <p:nvPr/>
            </p:nvSpPr>
            <p:spPr bwMode="auto">
              <a:xfrm>
                <a:off x="8945459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0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572" y="1322054"/>
              <a:ext cx="825661" cy="35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0" name="组合 209"/>
          <p:cNvGrpSpPr/>
          <p:nvPr/>
        </p:nvGrpSpPr>
        <p:grpSpPr bwMode="auto">
          <a:xfrm>
            <a:off x="499468" y="3169516"/>
            <a:ext cx="1371421" cy="757942"/>
            <a:chOff x="135315" y="2115148"/>
            <a:chExt cx="1028963" cy="568239"/>
          </a:xfrm>
        </p:grpSpPr>
        <p:grpSp>
          <p:nvGrpSpPr>
            <p:cNvPr id="211" name="组合 210"/>
            <p:cNvGrpSpPr/>
            <p:nvPr/>
          </p:nvGrpSpPr>
          <p:grpSpPr bwMode="auto">
            <a:xfrm>
              <a:off x="135315" y="2115148"/>
              <a:ext cx="1028963" cy="568239"/>
              <a:chOff x="5373394" y="801103"/>
              <a:chExt cx="936104" cy="516958"/>
            </a:xfrm>
          </p:grpSpPr>
          <p:sp>
            <p:nvSpPr>
              <p:cNvPr id="213" name="圆角矩形 212"/>
              <p:cNvSpPr/>
              <p:nvPr/>
            </p:nvSpPr>
            <p:spPr>
              <a:xfrm>
                <a:off x="537339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圆角矩形 213"/>
              <p:cNvSpPr>
                <a:spLocks noChangeArrowheads="1"/>
              </p:cNvSpPr>
              <p:nvPr/>
            </p:nvSpPr>
            <p:spPr bwMode="auto">
              <a:xfrm>
                <a:off x="5412399" y="822763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12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06" b="-6017"/>
            <a:stretch>
              <a:fillRect/>
            </a:stretch>
          </p:blipFill>
          <p:spPr bwMode="auto">
            <a:xfrm>
              <a:off x="185402" y="2233748"/>
              <a:ext cx="928788" cy="33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5" name="组合 214"/>
          <p:cNvGrpSpPr/>
          <p:nvPr/>
        </p:nvGrpSpPr>
        <p:grpSpPr bwMode="auto">
          <a:xfrm>
            <a:off x="2135439" y="3169516"/>
            <a:ext cx="1371421" cy="757942"/>
            <a:chOff x="1442717" y="2115148"/>
            <a:chExt cx="1028963" cy="568239"/>
          </a:xfrm>
        </p:grpSpPr>
        <p:grpSp>
          <p:nvGrpSpPr>
            <p:cNvPr id="216" name="组合 215"/>
            <p:cNvGrpSpPr/>
            <p:nvPr/>
          </p:nvGrpSpPr>
          <p:grpSpPr bwMode="auto">
            <a:xfrm>
              <a:off x="1442717" y="2115148"/>
              <a:ext cx="1028963" cy="568239"/>
              <a:chOff x="1664606" y="1614418"/>
              <a:chExt cx="936104" cy="516958"/>
            </a:xfrm>
          </p:grpSpPr>
          <p:sp>
            <p:nvSpPr>
              <p:cNvPr id="218" name="圆角矩形 217"/>
              <p:cNvSpPr/>
              <p:nvPr/>
            </p:nvSpPr>
            <p:spPr>
              <a:xfrm>
                <a:off x="166460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圆角矩形 218"/>
              <p:cNvSpPr>
                <a:spLocks noChangeArrowheads="1"/>
              </p:cNvSpPr>
              <p:nvPr/>
            </p:nvSpPr>
            <p:spPr bwMode="auto">
              <a:xfrm>
                <a:off x="1703610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17" name="Picture 5" descr="中国邮政标志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953" y="2271743"/>
              <a:ext cx="876490" cy="255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0" name="组合 219"/>
          <p:cNvGrpSpPr/>
          <p:nvPr/>
        </p:nvGrpSpPr>
        <p:grpSpPr bwMode="auto">
          <a:xfrm>
            <a:off x="7045467" y="3213977"/>
            <a:ext cx="1371421" cy="755826"/>
            <a:chOff x="5364921" y="2148001"/>
            <a:chExt cx="1028963" cy="568239"/>
          </a:xfrm>
        </p:grpSpPr>
        <p:grpSp>
          <p:nvGrpSpPr>
            <p:cNvPr id="221" name="组合 220"/>
            <p:cNvGrpSpPr/>
            <p:nvPr/>
          </p:nvGrpSpPr>
          <p:grpSpPr bwMode="auto">
            <a:xfrm>
              <a:off x="5364921" y="2148001"/>
              <a:ext cx="1028963" cy="568239"/>
              <a:chOff x="7612818" y="1614418"/>
              <a:chExt cx="936104" cy="516958"/>
            </a:xfrm>
          </p:grpSpPr>
          <p:sp>
            <p:nvSpPr>
              <p:cNvPr id="228" name="圆角矩形 227"/>
              <p:cNvSpPr/>
              <p:nvPr/>
            </p:nvSpPr>
            <p:spPr>
              <a:xfrm>
                <a:off x="7612818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圆角矩形 228"/>
              <p:cNvSpPr>
                <a:spLocks noChangeArrowheads="1"/>
              </p:cNvSpPr>
              <p:nvPr/>
            </p:nvSpPr>
            <p:spPr bwMode="auto">
              <a:xfrm>
                <a:off x="7651822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22" name="组合 221"/>
            <p:cNvGrpSpPr/>
            <p:nvPr/>
          </p:nvGrpSpPr>
          <p:grpSpPr bwMode="auto">
            <a:xfrm>
              <a:off x="5562453" y="2195057"/>
              <a:ext cx="633898" cy="474127"/>
              <a:chOff x="2625403" y="476672"/>
              <a:chExt cx="6642853" cy="4968552"/>
            </a:xfrm>
          </p:grpSpPr>
          <p:grpSp>
            <p:nvGrpSpPr>
              <p:cNvPr id="223" name="组合 222"/>
              <p:cNvGrpSpPr/>
              <p:nvPr/>
            </p:nvGrpSpPr>
            <p:grpSpPr bwMode="auto">
              <a:xfrm>
                <a:off x="4427984" y="476672"/>
                <a:ext cx="2892425" cy="2879725"/>
                <a:chOff x="5091038" y="2567186"/>
                <a:chExt cx="2892425" cy="2879725"/>
              </a:xfrm>
            </p:grpSpPr>
            <p:pic>
              <p:nvPicPr>
                <p:cNvPr id="225" name="图片 224" descr="5-2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78" t="17908" r="34178" b="40298"/>
                <a:stretch>
                  <a:fillRect/>
                </a:stretch>
              </p:blipFill>
              <p:spPr bwMode="auto">
                <a:xfrm>
                  <a:off x="5091038" y="2567186"/>
                  <a:ext cx="2892425" cy="2865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26" name="图片 225" descr="5-3.png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7" t="17908" r="34178" b="40099"/>
                <a:stretch>
                  <a:fillRect/>
                </a:stretch>
              </p:blipFill>
              <p:spPr bwMode="auto">
                <a:xfrm>
                  <a:off x="5118025" y="2567186"/>
                  <a:ext cx="2865438" cy="287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27" name="图片 226" descr="5-4.png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163" t="22089" r="36865" b="44278"/>
                <a:stretch>
                  <a:fillRect/>
                </a:stretch>
              </p:blipFill>
              <p:spPr bwMode="auto">
                <a:xfrm>
                  <a:off x="5364088" y="2852936"/>
                  <a:ext cx="2374900" cy="230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24" name="Picture 4" descr="C:\Documents and Settings\nana\桌面\...中的位图 东航标志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403" y="3356992"/>
                <a:ext cx="6642853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30" name="组合 229"/>
          <p:cNvGrpSpPr/>
          <p:nvPr/>
        </p:nvGrpSpPr>
        <p:grpSpPr bwMode="auto">
          <a:xfrm>
            <a:off x="8683555" y="3169516"/>
            <a:ext cx="1371421" cy="757942"/>
            <a:chOff x="6672323" y="2115148"/>
            <a:chExt cx="1028963" cy="568239"/>
          </a:xfrm>
        </p:grpSpPr>
        <p:grpSp>
          <p:nvGrpSpPr>
            <p:cNvPr id="231" name="组合 230"/>
            <p:cNvGrpSpPr/>
            <p:nvPr/>
          </p:nvGrpSpPr>
          <p:grpSpPr bwMode="auto">
            <a:xfrm>
              <a:off x="6672323" y="2115148"/>
              <a:ext cx="1028963" cy="568239"/>
              <a:chOff x="8906455" y="801103"/>
              <a:chExt cx="936104" cy="516958"/>
            </a:xfrm>
          </p:grpSpPr>
          <p:sp>
            <p:nvSpPr>
              <p:cNvPr id="233" name="圆角矩形 232"/>
              <p:cNvSpPr/>
              <p:nvPr/>
            </p:nvSpPr>
            <p:spPr>
              <a:xfrm>
                <a:off x="8906455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圆角矩形 233"/>
              <p:cNvSpPr>
                <a:spLocks noChangeArrowheads="1"/>
              </p:cNvSpPr>
              <p:nvPr/>
            </p:nvSpPr>
            <p:spPr bwMode="auto">
              <a:xfrm>
                <a:off x="8945459" y="819875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32" name="图片 231" descr="6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63"/>
            <a:stretch>
              <a:fillRect/>
            </a:stretch>
          </p:blipFill>
          <p:spPr bwMode="auto">
            <a:xfrm>
              <a:off x="6958907" y="2171463"/>
              <a:ext cx="455795" cy="45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5" name="组合 234"/>
          <p:cNvGrpSpPr/>
          <p:nvPr/>
        </p:nvGrpSpPr>
        <p:grpSpPr bwMode="auto">
          <a:xfrm>
            <a:off x="10319525" y="3169516"/>
            <a:ext cx="1371421" cy="757942"/>
            <a:chOff x="7979723" y="2115148"/>
            <a:chExt cx="1028963" cy="568239"/>
          </a:xfrm>
        </p:grpSpPr>
        <p:grpSp>
          <p:nvGrpSpPr>
            <p:cNvPr id="236" name="组合 235"/>
            <p:cNvGrpSpPr/>
            <p:nvPr/>
          </p:nvGrpSpPr>
          <p:grpSpPr bwMode="auto">
            <a:xfrm>
              <a:off x="7979723" y="2115148"/>
              <a:ext cx="1028963" cy="568239"/>
              <a:chOff x="1664606" y="2406506"/>
              <a:chExt cx="936104" cy="516958"/>
            </a:xfrm>
          </p:grpSpPr>
          <p:sp>
            <p:nvSpPr>
              <p:cNvPr id="249" name="圆角矩形 248"/>
              <p:cNvSpPr/>
              <p:nvPr/>
            </p:nvSpPr>
            <p:spPr>
              <a:xfrm>
                <a:off x="166460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圆角矩形 249"/>
              <p:cNvSpPr>
                <a:spLocks noChangeArrowheads="1"/>
              </p:cNvSpPr>
              <p:nvPr/>
            </p:nvSpPr>
            <p:spPr bwMode="auto">
              <a:xfrm>
                <a:off x="1703611" y="242816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37" name="Group 4"/>
            <p:cNvGrpSpPr>
              <a:grpSpLocks noChangeAspect="1"/>
            </p:cNvGrpSpPr>
            <p:nvPr/>
          </p:nvGrpSpPr>
          <p:grpSpPr bwMode="auto">
            <a:xfrm>
              <a:off x="8242679" y="2146022"/>
              <a:ext cx="503051" cy="506491"/>
              <a:chOff x="1936" y="1752"/>
              <a:chExt cx="1755" cy="1767"/>
            </a:xfrm>
          </p:grpSpPr>
          <p:sp>
            <p:nvSpPr>
              <p:cNvPr id="238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7" y="1749"/>
                <a:ext cx="1706" cy="1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5"/>
              <p:cNvSpPr/>
              <p:nvPr/>
            </p:nvSpPr>
            <p:spPr bwMode="auto">
              <a:xfrm>
                <a:off x="2570" y="1749"/>
                <a:ext cx="244" cy="897"/>
              </a:xfrm>
              <a:custGeom>
                <a:avLst/>
                <a:gdLst>
                  <a:gd name="T0" fmla="*/ 0 w 244"/>
                  <a:gd name="T1" fmla="*/ 85 h 892"/>
                  <a:gd name="T2" fmla="*/ 244 w 244"/>
                  <a:gd name="T3" fmla="*/ 0 h 892"/>
                  <a:gd name="T4" fmla="*/ 244 w 244"/>
                  <a:gd name="T5" fmla="*/ 150 h 892"/>
                  <a:gd name="T6" fmla="*/ 166 w 244"/>
                  <a:gd name="T7" fmla="*/ 178 h 892"/>
                  <a:gd name="T8" fmla="*/ 166 w 244"/>
                  <a:gd name="T9" fmla="*/ 208 h 892"/>
                  <a:gd name="T10" fmla="*/ 243 w 244"/>
                  <a:gd name="T11" fmla="*/ 180 h 892"/>
                  <a:gd name="T12" fmla="*/ 243 w 244"/>
                  <a:gd name="T13" fmla="*/ 385 h 892"/>
                  <a:gd name="T14" fmla="*/ 168 w 244"/>
                  <a:gd name="T15" fmla="*/ 410 h 892"/>
                  <a:gd name="T16" fmla="*/ 168 w 244"/>
                  <a:gd name="T17" fmla="*/ 892 h 892"/>
                  <a:gd name="T18" fmla="*/ 100 w 244"/>
                  <a:gd name="T19" fmla="*/ 874 h 892"/>
                  <a:gd name="T20" fmla="*/ 100 w 244"/>
                  <a:gd name="T21" fmla="*/ 431 h 892"/>
                  <a:gd name="T22" fmla="*/ 1 w 244"/>
                  <a:gd name="T23" fmla="*/ 466 h 892"/>
                  <a:gd name="T24" fmla="*/ 1 w 244"/>
                  <a:gd name="T25" fmla="*/ 271 h 892"/>
                  <a:gd name="T26" fmla="*/ 100 w 244"/>
                  <a:gd name="T27" fmla="*/ 232 h 892"/>
                  <a:gd name="T28" fmla="*/ 99 w 244"/>
                  <a:gd name="T29" fmla="*/ 204 h 892"/>
                  <a:gd name="T30" fmla="*/ 0 w 244"/>
                  <a:gd name="T31" fmla="*/ 241 h 892"/>
                  <a:gd name="T32" fmla="*/ 0 w 244"/>
                  <a:gd name="T33" fmla="*/ 85 h 89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4" h="892">
                    <a:moveTo>
                      <a:pt x="0" y="85"/>
                    </a:moveTo>
                    <a:lnTo>
                      <a:pt x="244" y="0"/>
                    </a:lnTo>
                    <a:lnTo>
                      <a:pt x="244" y="150"/>
                    </a:lnTo>
                    <a:lnTo>
                      <a:pt x="166" y="178"/>
                    </a:lnTo>
                    <a:lnTo>
                      <a:pt x="166" y="208"/>
                    </a:lnTo>
                    <a:lnTo>
                      <a:pt x="243" y="180"/>
                    </a:lnTo>
                    <a:lnTo>
                      <a:pt x="243" y="385"/>
                    </a:lnTo>
                    <a:lnTo>
                      <a:pt x="168" y="410"/>
                    </a:lnTo>
                    <a:lnTo>
                      <a:pt x="168" y="892"/>
                    </a:lnTo>
                    <a:lnTo>
                      <a:pt x="100" y="874"/>
                    </a:lnTo>
                    <a:lnTo>
                      <a:pt x="100" y="431"/>
                    </a:lnTo>
                    <a:lnTo>
                      <a:pt x="1" y="466"/>
                    </a:lnTo>
                    <a:lnTo>
                      <a:pt x="1" y="271"/>
                    </a:lnTo>
                    <a:lnTo>
                      <a:pt x="100" y="232"/>
                    </a:lnTo>
                    <a:lnTo>
                      <a:pt x="99" y="204"/>
                    </a:lnTo>
                    <a:lnTo>
                      <a:pt x="0" y="241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6"/>
              <p:cNvSpPr/>
              <p:nvPr/>
            </p:nvSpPr>
            <p:spPr bwMode="auto">
              <a:xfrm>
                <a:off x="2570" y="2220"/>
                <a:ext cx="72" cy="399"/>
              </a:xfrm>
              <a:custGeom>
                <a:avLst/>
                <a:gdLst>
                  <a:gd name="T0" fmla="*/ 0 w 72"/>
                  <a:gd name="T1" fmla="*/ 25 h 397"/>
                  <a:gd name="T2" fmla="*/ 0 w 72"/>
                  <a:gd name="T3" fmla="*/ 379 h 397"/>
                  <a:gd name="T4" fmla="*/ 72 w 72"/>
                  <a:gd name="T5" fmla="*/ 397 h 397"/>
                  <a:gd name="T6" fmla="*/ 72 w 72"/>
                  <a:gd name="T7" fmla="*/ 0 h 397"/>
                  <a:gd name="T8" fmla="*/ 0 w 72"/>
                  <a:gd name="T9" fmla="*/ 25 h 3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" h="397">
                    <a:moveTo>
                      <a:pt x="0" y="25"/>
                    </a:moveTo>
                    <a:lnTo>
                      <a:pt x="0" y="379"/>
                    </a:lnTo>
                    <a:lnTo>
                      <a:pt x="72" y="397"/>
                    </a:lnTo>
                    <a:lnTo>
                      <a:pt x="72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7"/>
              <p:cNvSpPr/>
              <p:nvPr/>
            </p:nvSpPr>
            <p:spPr bwMode="auto">
              <a:xfrm>
                <a:off x="2753" y="2165"/>
                <a:ext cx="55" cy="504"/>
              </a:xfrm>
              <a:custGeom>
                <a:avLst/>
                <a:gdLst>
                  <a:gd name="T0" fmla="*/ 1 w 55"/>
                  <a:gd name="T1" fmla="*/ 486 h 501"/>
                  <a:gd name="T2" fmla="*/ 55 w 55"/>
                  <a:gd name="T3" fmla="*/ 501 h 501"/>
                  <a:gd name="T4" fmla="*/ 55 w 55"/>
                  <a:gd name="T5" fmla="*/ 0 h 501"/>
                  <a:gd name="T6" fmla="*/ 0 w 55"/>
                  <a:gd name="T7" fmla="*/ 19 h 501"/>
                  <a:gd name="T8" fmla="*/ 1 w 55"/>
                  <a:gd name="T9" fmla="*/ 486 h 5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01">
                    <a:moveTo>
                      <a:pt x="1" y="486"/>
                    </a:moveTo>
                    <a:lnTo>
                      <a:pt x="55" y="501"/>
                    </a:lnTo>
                    <a:lnTo>
                      <a:pt x="55" y="0"/>
                    </a:lnTo>
                    <a:lnTo>
                      <a:pt x="0" y="19"/>
                    </a:lnTo>
                    <a:lnTo>
                      <a:pt x="1" y="48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8"/>
              <p:cNvSpPr/>
              <p:nvPr/>
            </p:nvSpPr>
            <p:spPr bwMode="auto">
              <a:xfrm>
                <a:off x="2841" y="1749"/>
                <a:ext cx="111" cy="205"/>
              </a:xfrm>
              <a:custGeom>
                <a:avLst/>
                <a:gdLst>
                  <a:gd name="T0" fmla="*/ 0 w 114"/>
                  <a:gd name="T1" fmla="*/ 0 h 205"/>
                  <a:gd name="T2" fmla="*/ 0 w 114"/>
                  <a:gd name="T3" fmla="*/ 151 h 205"/>
                  <a:gd name="T4" fmla="*/ 114 w 114"/>
                  <a:gd name="T5" fmla="*/ 205 h 205"/>
                  <a:gd name="T6" fmla="*/ 114 w 114"/>
                  <a:gd name="T7" fmla="*/ 51 h 205"/>
                  <a:gd name="T8" fmla="*/ 0 w 114"/>
                  <a:gd name="T9" fmla="*/ 0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205">
                    <a:moveTo>
                      <a:pt x="0" y="0"/>
                    </a:moveTo>
                    <a:lnTo>
                      <a:pt x="0" y="151"/>
                    </a:lnTo>
                    <a:lnTo>
                      <a:pt x="114" y="205"/>
                    </a:lnTo>
                    <a:lnTo>
                      <a:pt x="114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9"/>
              <p:cNvSpPr/>
              <p:nvPr/>
            </p:nvSpPr>
            <p:spPr bwMode="auto">
              <a:xfrm>
                <a:off x="2974" y="1810"/>
                <a:ext cx="105" cy="205"/>
              </a:xfrm>
              <a:custGeom>
                <a:avLst/>
                <a:gdLst>
                  <a:gd name="T0" fmla="*/ 2 w 107"/>
                  <a:gd name="T1" fmla="*/ 0 h 203"/>
                  <a:gd name="T2" fmla="*/ 107 w 107"/>
                  <a:gd name="T3" fmla="*/ 49 h 203"/>
                  <a:gd name="T4" fmla="*/ 107 w 107"/>
                  <a:gd name="T5" fmla="*/ 203 h 203"/>
                  <a:gd name="T6" fmla="*/ 0 w 107"/>
                  <a:gd name="T7" fmla="*/ 154 h 203"/>
                  <a:gd name="T8" fmla="*/ 2 w 107"/>
                  <a:gd name="T9" fmla="*/ 0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7" h="203">
                    <a:moveTo>
                      <a:pt x="2" y="0"/>
                    </a:moveTo>
                    <a:lnTo>
                      <a:pt x="107" y="49"/>
                    </a:lnTo>
                    <a:lnTo>
                      <a:pt x="107" y="203"/>
                    </a:lnTo>
                    <a:lnTo>
                      <a:pt x="0" y="15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0"/>
              <p:cNvSpPr>
                <a:spLocks noEditPoints="1"/>
              </p:cNvSpPr>
              <p:nvPr/>
            </p:nvSpPr>
            <p:spPr bwMode="auto">
              <a:xfrm>
                <a:off x="2841" y="1927"/>
                <a:ext cx="238" cy="720"/>
              </a:xfrm>
              <a:custGeom>
                <a:avLst/>
                <a:gdLst>
                  <a:gd name="T0" fmla="*/ 0 w 241"/>
                  <a:gd name="T1" fmla="*/ 0 h 715"/>
                  <a:gd name="T2" fmla="*/ 241 w 241"/>
                  <a:gd name="T3" fmla="*/ 116 h 715"/>
                  <a:gd name="T4" fmla="*/ 241 w 241"/>
                  <a:gd name="T5" fmla="*/ 331 h 715"/>
                  <a:gd name="T6" fmla="*/ 153 w 241"/>
                  <a:gd name="T7" fmla="*/ 287 h 715"/>
                  <a:gd name="T8" fmla="*/ 153 w 241"/>
                  <a:gd name="T9" fmla="*/ 691 h 715"/>
                  <a:gd name="T10" fmla="*/ 82 w 241"/>
                  <a:gd name="T11" fmla="*/ 715 h 715"/>
                  <a:gd name="T12" fmla="*/ 82 w 241"/>
                  <a:gd name="T13" fmla="*/ 254 h 715"/>
                  <a:gd name="T14" fmla="*/ 0 w 241"/>
                  <a:gd name="T15" fmla="*/ 214 h 715"/>
                  <a:gd name="T16" fmla="*/ 0 w 241"/>
                  <a:gd name="T17" fmla="*/ 0 h 715"/>
                  <a:gd name="T18" fmla="*/ 96 w 241"/>
                  <a:gd name="T19" fmla="*/ 172 h 715"/>
                  <a:gd name="T20" fmla="*/ 139 w 241"/>
                  <a:gd name="T21" fmla="*/ 191 h 715"/>
                  <a:gd name="T22" fmla="*/ 139 w 241"/>
                  <a:gd name="T23" fmla="*/ 139 h 715"/>
                  <a:gd name="T24" fmla="*/ 96 w 241"/>
                  <a:gd name="T25" fmla="*/ 119 h 715"/>
                  <a:gd name="T26" fmla="*/ 96 w 241"/>
                  <a:gd name="T27" fmla="*/ 172 h 7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41" h="715">
                    <a:moveTo>
                      <a:pt x="0" y="0"/>
                    </a:moveTo>
                    <a:lnTo>
                      <a:pt x="241" y="116"/>
                    </a:lnTo>
                    <a:lnTo>
                      <a:pt x="241" y="331"/>
                    </a:lnTo>
                    <a:lnTo>
                      <a:pt x="153" y="287"/>
                    </a:lnTo>
                    <a:lnTo>
                      <a:pt x="153" y="691"/>
                    </a:lnTo>
                    <a:lnTo>
                      <a:pt x="82" y="715"/>
                    </a:lnTo>
                    <a:lnTo>
                      <a:pt x="82" y="254"/>
                    </a:lnTo>
                    <a:lnTo>
                      <a:pt x="0" y="214"/>
                    </a:lnTo>
                    <a:lnTo>
                      <a:pt x="0" y="0"/>
                    </a:lnTo>
                    <a:close/>
                    <a:moveTo>
                      <a:pt x="96" y="172"/>
                    </a:moveTo>
                    <a:lnTo>
                      <a:pt x="139" y="191"/>
                    </a:lnTo>
                    <a:lnTo>
                      <a:pt x="139" y="139"/>
                    </a:lnTo>
                    <a:lnTo>
                      <a:pt x="96" y="119"/>
                    </a:lnTo>
                    <a:lnTo>
                      <a:pt x="96" y="172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11"/>
              <p:cNvSpPr/>
              <p:nvPr/>
            </p:nvSpPr>
            <p:spPr bwMode="auto">
              <a:xfrm>
                <a:off x="3007" y="2248"/>
                <a:ext cx="66" cy="371"/>
              </a:xfrm>
              <a:custGeom>
                <a:avLst/>
                <a:gdLst>
                  <a:gd name="T0" fmla="*/ 0 w 70"/>
                  <a:gd name="T1" fmla="*/ 0 h 367"/>
                  <a:gd name="T2" fmla="*/ 70 w 70"/>
                  <a:gd name="T3" fmla="*/ 36 h 367"/>
                  <a:gd name="T4" fmla="*/ 70 w 70"/>
                  <a:gd name="T5" fmla="*/ 343 h 367"/>
                  <a:gd name="T6" fmla="*/ 0 w 70"/>
                  <a:gd name="T7" fmla="*/ 367 h 367"/>
                  <a:gd name="T8" fmla="*/ 0 w 70"/>
                  <a:gd name="T9" fmla="*/ 0 h 3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367">
                    <a:moveTo>
                      <a:pt x="0" y="0"/>
                    </a:moveTo>
                    <a:lnTo>
                      <a:pt x="70" y="36"/>
                    </a:lnTo>
                    <a:lnTo>
                      <a:pt x="70" y="343"/>
                    </a:lnTo>
                    <a:lnTo>
                      <a:pt x="0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12"/>
              <p:cNvSpPr/>
              <p:nvPr/>
            </p:nvSpPr>
            <p:spPr bwMode="auto">
              <a:xfrm>
                <a:off x="2841" y="2170"/>
                <a:ext cx="61" cy="493"/>
              </a:xfrm>
              <a:custGeom>
                <a:avLst/>
                <a:gdLst>
                  <a:gd name="T0" fmla="*/ 0 w 66"/>
                  <a:gd name="T1" fmla="*/ 0 h 495"/>
                  <a:gd name="T2" fmla="*/ 66 w 66"/>
                  <a:gd name="T3" fmla="*/ 35 h 495"/>
                  <a:gd name="T4" fmla="*/ 66 w 66"/>
                  <a:gd name="T5" fmla="*/ 479 h 495"/>
                  <a:gd name="T6" fmla="*/ 1 w 66"/>
                  <a:gd name="T7" fmla="*/ 495 h 495"/>
                  <a:gd name="T8" fmla="*/ 0 w 66"/>
                  <a:gd name="T9" fmla="*/ 0 h 4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495">
                    <a:moveTo>
                      <a:pt x="0" y="0"/>
                    </a:moveTo>
                    <a:lnTo>
                      <a:pt x="66" y="35"/>
                    </a:lnTo>
                    <a:lnTo>
                      <a:pt x="66" y="479"/>
                    </a:lnTo>
                    <a:lnTo>
                      <a:pt x="1" y="4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13"/>
              <p:cNvSpPr>
                <a:spLocks noEditPoints="1"/>
              </p:cNvSpPr>
              <p:nvPr/>
            </p:nvSpPr>
            <p:spPr bwMode="auto">
              <a:xfrm>
                <a:off x="1983" y="1893"/>
                <a:ext cx="1695" cy="1047"/>
              </a:xfrm>
              <a:custGeom>
                <a:avLst/>
                <a:gdLst>
                  <a:gd name="T0" fmla="*/ 823 w 1135"/>
                  <a:gd name="T1" fmla="*/ 799 h 699"/>
                  <a:gd name="T2" fmla="*/ 276 w 1135"/>
                  <a:gd name="T3" fmla="*/ 442 h 699"/>
                  <a:gd name="T4" fmla="*/ 580 w 1135"/>
                  <a:gd name="T5" fmla="*/ 126 h 699"/>
                  <a:gd name="T6" fmla="*/ 580 w 1135"/>
                  <a:gd name="T7" fmla="*/ 73 h 699"/>
                  <a:gd name="T8" fmla="*/ 138 w 1135"/>
                  <a:gd name="T9" fmla="*/ 442 h 699"/>
                  <a:gd name="T10" fmla="*/ 736 w 1135"/>
                  <a:gd name="T11" fmla="*/ 834 h 699"/>
                  <a:gd name="T12" fmla="*/ 736 w 1135"/>
                  <a:gd name="T13" fmla="*/ 1048 h 699"/>
                  <a:gd name="T14" fmla="*/ 832 w 1135"/>
                  <a:gd name="T15" fmla="*/ 1048 h 699"/>
                  <a:gd name="T16" fmla="*/ 832 w 1135"/>
                  <a:gd name="T17" fmla="*/ 799 h 699"/>
                  <a:gd name="T18" fmla="*/ 823 w 1135"/>
                  <a:gd name="T19" fmla="*/ 799 h 699"/>
                  <a:gd name="T20" fmla="*/ 102 w 1135"/>
                  <a:gd name="T21" fmla="*/ 442 h 699"/>
                  <a:gd name="T22" fmla="*/ 580 w 1135"/>
                  <a:gd name="T23" fmla="*/ 48 h 699"/>
                  <a:gd name="T24" fmla="*/ 580 w 1135"/>
                  <a:gd name="T25" fmla="*/ 1 h 699"/>
                  <a:gd name="T26" fmla="*/ 0 w 1135"/>
                  <a:gd name="T27" fmla="*/ 442 h 699"/>
                  <a:gd name="T28" fmla="*/ 598 w 1135"/>
                  <a:gd name="T29" fmla="*/ 885 h 699"/>
                  <a:gd name="T30" fmla="*/ 598 w 1135"/>
                  <a:gd name="T31" fmla="*/ 1048 h 699"/>
                  <a:gd name="T32" fmla="*/ 694 w 1135"/>
                  <a:gd name="T33" fmla="*/ 1048 h 699"/>
                  <a:gd name="T34" fmla="*/ 694 w 1135"/>
                  <a:gd name="T35" fmla="*/ 853 h 699"/>
                  <a:gd name="T36" fmla="*/ 688 w 1135"/>
                  <a:gd name="T37" fmla="*/ 853 h 699"/>
                  <a:gd name="T38" fmla="*/ 102 w 1135"/>
                  <a:gd name="T39" fmla="*/ 442 h 699"/>
                  <a:gd name="T40" fmla="*/ 1113 w 1135"/>
                  <a:gd name="T41" fmla="*/ 0 h 699"/>
                  <a:gd name="T42" fmla="*/ 1113 w 1135"/>
                  <a:gd name="T43" fmla="*/ 46 h 699"/>
                  <a:gd name="T44" fmla="*/ 1600 w 1135"/>
                  <a:gd name="T45" fmla="*/ 442 h 699"/>
                  <a:gd name="T46" fmla="*/ 1008 w 1135"/>
                  <a:gd name="T47" fmla="*/ 855 h 699"/>
                  <a:gd name="T48" fmla="*/ 1000 w 1135"/>
                  <a:gd name="T49" fmla="*/ 855 h 699"/>
                  <a:gd name="T50" fmla="*/ 1000 w 1135"/>
                  <a:gd name="T51" fmla="*/ 1048 h 699"/>
                  <a:gd name="T52" fmla="*/ 1096 w 1135"/>
                  <a:gd name="T53" fmla="*/ 1048 h 699"/>
                  <a:gd name="T54" fmla="*/ 1096 w 1135"/>
                  <a:gd name="T55" fmla="*/ 886 h 699"/>
                  <a:gd name="T56" fmla="*/ 1702 w 1135"/>
                  <a:gd name="T57" fmla="*/ 442 h 699"/>
                  <a:gd name="T58" fmla="*/ 1113 w 1135"/>
                  <a:gd name="T59" fmla="*/ 0 h 699"/>
                  <a:gd name="T60" fmla="*/ 1564 w 1135"/>
                  <a:gd name="T61" fmla="*/ 442 h 699"/>
                  <a:gd name="T62" fmla="*/ 1113 w 1135"/>
                  <a:gd name="T63" fmla="*/ 72 h 699"/>
                  <a:gd name="T64" fmla="*/ 1113 w 1135"/>
                  <a:gd name="T65" fmla="*/ 123 h 699"/>
                  <a:gd name="T66" fmla="*/ 1426 w 1135"/>
                  <a:gd name="T67" fmla="*/ 442 h 699"/>
                  <a:gd name="T68" fmla="*/ 870 w 1135"/>
                  <a:gd name="T69" fmla="*/ 799 h 699"/>
                  <a:gd name="T70" fmla="*/ 862 w 1135"/>
                  <a:gd name="T71" fmla="*/ 799 h 699"/>
                  <a:gd name="T72" fmla="*/ 862 w 1135"/>
                  <a:gd name="T73" fmla="*/ 1048 h 699"/>
                  <a:gd name="T74" fmla="*/ 958 w 1135"/>
                  <a:gd name="T75" fmla="*/ 1048 h 699"/>
                  <a:gd name="T76" fmla="*/ 958 w 1135"/>
                  <a:gd name="T77" fmla="*/ 835 h 699"/>
                  <a:gd name="T78" fmla="*/ 1564 w 1135"/>
                  <a:gd name="T79" fmla="*/ 442 h 69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135" h="699">
                    <a:moveTo>
                      <a:pt x="549" y="533"/>
                    </a:moveTo>
                    <a:cubicBezTo>
                      <a:pt x="345" y="527"/>
                      <a:pt x="184" y="423"/>
                      <a:pt x="184" y="295"/>
                    </a:cubicBezTo>
                    <a:cubicBezTo>
                      <a:pt x="184" y="204"/>
                      <a:pt x="266" y="125"/>
                      <a:pt x="387" y="84"/>
                    </a:cubicBezTo>
                    <a:cubicBezTo>
                      <a:pt x="387" y="49"/>
                      <a:pt x="387" y="49"/>
                      <a:pt x="387" y="49"/>
                    </a:cubicBezTo>
                    <a:cubicBezTo>
                      <a:pt x="213" y="89"/>
                      <a:pt x="92" y="184"/>
                      <a:pt x="92" y="295"/>
                    </a:cubicBezTo>
                    <a:cubicBezTo>
                      <a:pt x="92" y="427"/>
                      <a:pt x="265" y="536"/>
                      <a:pt x="491" y="556"/>
                    </a:cubicBezTo>
                    <a:cubicBezTo>
                      <a:pt x="491" y="699"/>
                      <a:pt x="491" y="699"/>
                      <a:pt x="491" y="699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5" y="533"/>
                      <a:pt x="555" y="533"/>
                      <a:pt x="555" y="533"/>
                    </a:cubicBezTo>
                    <a:cubicBezTo>
                      <a:pt x="549" y="533"/>
                      <a:pt x="549" y="533"/>
                      <a:pt x="549" y="533"/>
                    </a:cubicBezTo>
                    <a:close/>
                    <a:moveTo>
                      <a:pt x="68" y="295"/>
                    </a:moveTo>
                    <a:cubicBezTo>
                      <a:pt x="68" y="175"/>
                      <a:pt x="200" y="73"/>
                      <a:pt x="387" y="32"/>
                    </a:cubicBezTo>
                    <a:cubicBezTo>
                      <a:pt x="387" y="1"/>
                      <a:pt x="387" y="1"/>
                      <a:pt x="387" y="1"/>
                    </a:cubicBezTo>
                    <a:cubicBezTo>
                      <a:pt x="162" y="43"/>
                      <a:pt x="0" y="158"/>
                      <a:pt x="0" y="295"/>
                    </a:cubicBezTo>
                    <a:cubicBezTo>
                      <a:pt x="0" y="434"/>
                      <a:pt x="168" y="551"/>
                      <a:pt x="399" y="590"/>
                    </a:cubicBezTo>
                    <a:cubicBezTo>
                      <a:pt x="399" y="699"/>
                      <a:pt x="399" y="699"/>
                      <a:pt x="399" y="699"/>
                    </a:cubicBezTo>
                    <a:cubicBezTo>
                      <a:pt x="463" y="699"/>
                      <a:pt x="463" y="699"/>
                      <a:pt x="463" y="699"/>
                    </a:cubicBezTo>
                    <a:cubicBezTo>
                      <a:pt x="463" y="569"/>
                      <a:pt x="463" y="569"/>
                      <a:pt x="463" y="569"/>
                    </a:cubicBezTo>
                    <a:cubicBezTo>
                      <a:pt x="459" y="569"/>
                      <a:pt x="459" y="569"/>
                      <a:pt x="459" y="569"/>
                    </a:cubicBezTo>
                    <a:cubicBezTo>
                      <a:pt x="235" y="542"/>
                      <a:pt x="68" y="429"/>
                      <a:pt x="68" y="295"/>
                    </a:cubicBezTo>
                    <a:close/>
                    <a:moveTo>
                      <a:pt x="742" y="0"/>
                    </a:moveTo>
                    <a:cubicBezTo>
                      <a:pt x="742" y="31"/>
                      <a:pt x="742" y="31"/>
                      <a:pt x="742" y="31"/>
                    </a:cubicBezTo>
                    <a:cubicBezTo>
                      <a:pt x="932" y="71"/>
                      <a:pt x="1067" y="174"/>
                      <a:pt x="1067" y="295"/>
                    </a:cubicBezTo>
                    <a:cubicBezTo>
                      <a:pt x="1067" y="430"/>
                      <a:pt x="898" y="543"/>
                      <a:pt x="672" y="570"/>
                    </a:cubicBezTo>
                    <a:cubicBezTo>
                      <a:pt x="667" y="570"/>
                      <a:pt x="667" y="570"/>
                      <a:pt x="667" y="570"/>
                    </a:cubicBezTo>
                    <a:cubicBezTo>
                      <a:pt x="667" y="699"/>
                      <a:pt x="667" y="699"/>
                      <a:pt x="667" y="699"/>
                    </a:cubicBezTo>
                    <a:cubicBezTo>
                      <a:pt x="731" y="699"/>
                      <a:pt x="731" y="699"/>
                      <a:pt x="731" y="699"/>
                    </a:cubicBezTo>
                    <a:cubicBezTo>
                      <a:pt x="731" y="591"/>
                      <a:pt x="731" y="591"/>
                      <a:pt x="731" y="591"/>
                    </a:cubicBezTo>
                    <a:cubicBezTo>
                      <a:pt x="965" y="552"/>
                      <a:pt x="1135" y="435"/>
                      <a:pt x="1135" y="295"/>
                    </a:cubicBezTo>
                    <a:cubicBezTo>
                      <a:pt x="1135" y="157"/>
                      <a:pt x="970" y="40"/>
                      <a:pt x="742" y="0"/>
                    </a:cubicBezTo>
                    <a:close/>
                    <a:moveTo>
                      <a:pt x="1043" y="295"/>
                    </a:moveTo>
                    <a:cubicBezTo>
                      <a:pt x="1043" y="183"/>
                      <a:pt x="918" y="87"/>
                      <a:pt x="742" y="48"/>
                    </a:cubicBezTo>
                    <a:cubicBezTo>
                      <a:pt x="742" y="82"/>
                      <a:pt x="742" y="82"/>
                      <a:pt x="742" y="82"/>
                    </a:cubicBezTo>
                    <a:cubicBezTo>
                      <a:pt x="866" y="122"/>
                      <a:pt x="951" y="202"/>
                      <a:pt x="951" y="295"/>
                    </a:cubicBezTo>
                    <a:cubicBezTo>
                      <a:pt x="951" y="424"/>
                      <a:pt x="786" y="529"/>
                      <a:pt x="580" y="533"/>
                    </a:cubicBezTo>
                    <a:cubicBezTo>
                      <a:pt x="575" y="533"/>
                      <a:pt x="575" y="533"/>
                      <a:pt x="575" y="533"/>
                    </a:cubicBezTo>
                    <a:cubicBezTo>
                      <a:pt x="575" y="699"/>
                      <a:pt x="575" y="699"/>
                      <a:pt x="575" y="699"/>
                    </a:cubicBezTo>
                    <a:cubicBezTo>
                      <a:pt x="639" y="699"/>
                      <a:pt x="639" y="699"/>
                      <a:pt x="639" y="699"/>
                    </a:cubicBezTo>
                    <a:cubicBezTo>
                      <a:pt x="639" y="557"/>
                      <a:pt x="639" y="557"/>
                      <a:pt x="639" y="557"/>
                    </a:cubicBezTo>
                    <a:cubicBezTo>
                      <a:pt x="868" y="537"/>
                      <a:pt x="1043" y="428"/>
                      <a:pt x="1043" y="29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14"/>
              <p:cNvSpPr>
                <a:spLocks noEditPoints="1"/>
              </p:cNvSpPr>
              <p:nvPr/>
            </p:nvSpPr>
            <p:spPr bwMode="auto">
              <a:xfrm>
                <a:off x="1938" y="3084"/>
                <a:ext cx="1751" cy="437"/>
              </a:xfrm>
              <a:custGeom>
                <a:avLst/>
                <a:gdLst>
                  <a:gd name="T0" fmla="*/ 1016 w 1170"/>
                  <a:gd name="T1" fmla="*/ 108 h 290"/>
                  <a:gd name="T2" fmla="*/ 1190 w 1170"/>
                  <a:gd name="T3" fmla="*/ 48 h 290"/>
                  <a:gd name="T4" fmla="*/ 1094 w 1170"/>
                  <a:gd name="T5" fmla="*/ 153 h 290"/>
                  <a:gd name="T6" fmla="*/ 1116 w 1170"/>
                  <a:gd name="T7" fmla="*/ 267 h 290"/>
                  <a:gd name="T8" fmla="*/ 1173 w 1170"/>
                  <a:gd name="T9" fmla="*/ 378 h 290"/>
                  <a:gd name="T10" fmla="*/ 1200 w 1170"/>
                  <a:gd name="T11" fmla="*/ 312 h 290"/>
                  <a:gd name="T12" fmla="*/ 1179 w 1170"/>
                  <a:gd name="T13" fmla="*/ 204 h 290"/>
                  <a:gd name="T14" fmla="*/ 1037 w 1170"/>
                  <a:gd name="T15" fmla="*/ 143 h 290"/>
                  <a:gd name="T16" fmla="*/ 935 w 1170"/>
                  <a:gd name="T17" fmla="*/ 210 h 290"/>
                  <a:gd name="T18" fmla="*/ 984 w 1170"/>
                  <a:gd name="T19" fmla="*/ 381 h 290"/>
                  <a:gd name="T20" fmla="*/ 1071 w 1170"/>
                  <a:gd name="T21" fmla="*/ 249 h 290"/>
                  <a:gd name="T22" fmla="*/ 1037 w 1170"/>
                  <a:gd name="T23" fmla="*/ 143 h 290"/>
                  <a:gd name="T24" fmla="*/ 62 w 1170"/>
                  <a:gd name="T25" fmla="*/ 105 h 290"/>
                  <a:gd name="T26" fmla="*/ 150 w 1170"/>
                  <a:gd name="T27" fmla="*/ 413 h 290"/>
                  <a:gd name="T28" fmla="*/ 197 w 1170"/>
                  <a:gd name="T29" fmla="*/ 216 h 290"/>
                  <a:gd name="T30" fmla="*/ 225 w 1170"/>
                  <a:gd name="T31" fmla="*/ 77 h 290"/>
                  <a:gd name="T32" fmla="*/ 203 w 1170"/>
                  <a:gd name="T33" fmla="*/ 171 h 290"/>
                  <a:gd name="T34" fmla="*/ 221 w 1170"/>
                  <a:gd name="T35" fmla="*/ 132 h 290"/>
                  <a:gd name="T36" fmla="*/ 123 w 1170"/>
                  <a:gd name="T37" fmla="*/ 147 h 290"/>
                  <a:gd name="T38" fmla="*/ 1608 w 1170"/>
                  <a:gd name="T39" fmla="*/ 69 h 290"/>
                  <a:gd name="T40" fmla="*/ 1584 w 1170"/>
                  <a:gd name="T41" fmla="*/ 125 h 290"/>
                  <a:gd name="T42" fmla="*/ 1562 w 1170"/>
                  <a:gd name="T43" fmla="*/ 260 h 290"/>
                  <a:gd name="T44" fmla="*/ 1746 w 1170"/>
                  <a:gd name="T45" fmla="*/ 254 h 290"/>
                  <a:gd name="T46" fmla="*/ 1686 w 1170"/>
                  <a:gd name="T47" fmla="*/ 114 h 290"/>
                  <a:gd name="T48" fmla="*/ 1542 w 1170"/>
                  <a:gd name="T49" fmla="*/ 65 h 290"/>
                  <a:gd name="T50" fmla="*/ 1491 w 1170"/>
                  <a:gd name="T51" fmla="*/ 108 h 290"/>
                  <a:gd name="T52" fmla="*/ 1542 w 1170"/>
                  <a:gd name="T53" fmla="*/ 65 h 290"/>
                  <a:gd name="T54" fmla="*/ 1545 w 1170"/>
                  <a:gd name="T55" fmla="*/ 350 h 290"/>
                  <a:gd name="T56" fmla="*/ 1692 w 1170"/>
                  <a:gd name="T57" fmla="*/ 275 h 290"/>
                  <a:gd name="T58" fmla="*/ 1601 w 1170"/>
                  <a:gd name="T59" fmla="*/ 410 h 290"/>
                  <a:gd name="T60" fmla="*/ 1538 w 1170"/>
                  <a:gd name="T61" fmla="*/ 398 h 290"/>
                  <a:gd name="T62" fmla="*/ 1485 w 1170"/>
                  <a:gd name="T63" fmla="*/ 264 h 290"/>
                  <a:gd name="T64" fmla="*/ 1371 w 1170"/>
                  <a:gd name="T65" fmla="*/ 324 h 290"/>
                  <a:gd name="T66" fmla="*/ 1538 w 1170"/>
                  <a:gd name="T67" fmla="*/ 218 h 290"/>
                  <a:gd name="T68" fmla="*/ 1616 w 1170"/>
                  <a:gd name="T69" fmla="*/ 335 h 290"/>
                  <a:gd name="T70" fmla="*/ 632 w 1170"/>
                  <a:gd name="T71" fmla="*/ 77 h 290"/>
                  <a:gd name="T72" fmla="*/ 708 w 1170"/>
                  <a:gd name="T73" fmla="*/ 254 h 290"/>
                  <a:gd name="T74" fmla="*/ 636 w 1170"/>
                  <a:gd name="T75" fmla="*/ 303 h 290"/>
                  <a:gd name="T76" fmla="*/ 696 w 1170"/>
                  <a:gd name="T77" fmla="*/ 273 h 290"/>
                  <a:gd name="T78" fmla="*/ 671 w 1170"/>
                  <a:gd name="T79" fmla="*/ 156 h 290"/>
                  <a:gd name="T80" fmla="*/ 696 w 1170"/>
                  <a:gd name="T81" fmla="*/ 98 h 290"/>
                  <a:gd name="T82" fmla="*/ 537 w 1170"/>
                  <a:gd name="T83" fmla="*/ 161 h 290"/>
                  <a:gd name="T84" fmla="*/ 530 w 1170"/>
                  <a:gd name="T85" fmla="*/ 278 h 290"/>
                  <a:gd name="T86" fmla="*/ 512 w 1170"/>
                  <a:gd name="T87" fmla="*/ 381 h 290"/>
                  <a:gd name="T88" fmla="*/ 575 w 1170"/>
                  <a:gd name="T89" fmla="*/ 324 h 290"/>
                  <a:gd name="T90" fmla="*/ 683 w 1170"/>
                  <a:gd name="T91" fmla="*/ 420 h 290"/>
                  <a:gd name="T92" fmla="*/ 633 w 1170"/>
                  <a:gd name="T93" fmla="*/ 254 h 290"/>
                  <a:gd name="T94" fmla="*/ 633 w 1170"/>
                  <a:gd name="T95" fmla="*/ 254 h 290"/>
                  <a:gd name="T96" fmla="*/ 620 w 1170"/>
                  <a:gd name="T97" fmla="*/ 309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170" h="290">
                    <a:moveTo>
                      <a:pt x="722" y="34"/>
                    </a:moveTo>
                    <a:cubicBezTo>
                      <a:pt x="729" y="40"/>
                      <a:pt x="723" y="53"/>
                      <a:pt x="727" y="60"/>
                    </a:cubicBezTo>
                    <a:cubicBezTo>
                      <a:pt x="713" y="79"/>
                      <a:pt x="694" y="66"/>
                      <a:pt x="677" y="72"/>
                    </a:cubicBezTo>
                    <a:cubicBezTo>
                      <a:pt x="660" y="57"/>
                      <a:pt x="692" y="54"/>
                      <a:pt x="687" y="36"/>
                    </a:cubicBezTo>
                    <a:cubicBezTo>
                      <a:pt x="695" y="27"/>
                      <a:pt x="713" y="25"/>
                      <a:pt x="722" y="34"/>
                    </a:cubicBezTo>
                    <a:close/>
                    <a:moveTo>
                      <a:pt x="793" y="32"/>
                    </a:moveTo>
                    <a:cubicBezTo>
                      <a:pt x="752" y="91"/>
                      <a:pt x="752" y="91"/>
                      <a:pt x="752" y="91"/>
                    </a:cubicBezTo>
                    <a:cubicBezTo>
                      <a:pt x="741" y="91"/>
                      <a:pt x="741" y="91"/>
                      <a:pt x="741" y="91"/>
                    </a:cubicBezTo>
                    <a:cubicBezTo>
                      <a:pt x="734" y="92"/>
                      <a:pt x="729" y="97"/>
                      <a:pt x="729" y="102"/>
                    </a:cubicBezTo>
                    <a:cubicBezTo>
                      <a:pt x="735" y="113"/>
                      <a:pt x="740" y="131"/>
                      <a:pt x="755" y="131"/>
                    </a:cubicBezTo>
                    <a:cubicBezTo>
                      <a:pt x="753" y="145"/>
                      <a:pt x="768" y="154"/>
                      <a:pt x="765" y="169"/>
                    </a:cubicBezTo>
                    <a:cubicBezTo>
                      <a:pt x="759" y="172"/>
                      <a:pt x="753" y="181"/>
                      <a:pt x="744" y="178"/>
                    </a:cubicBezTo>
                    <a:cubicBezTo>
                      <a:pt x="725" y="187"/>
                      <a:pt x="719" y="208"/>
                      <a:pt x="718" y="229"/>
                    </a:cubicBezTo>
                    <a:cubicBezTo>
                      <a:pt x="723" y="233"/>
                      <a:pt x="725" y="233"/>
                      <a:pt x="729" y="227"/>
                    </a:cubicBezTo>
                    <a:cubicBezTo>
                      <a:pt x="754" y="216"/>
                      <a:pt x="762" y="245"/>
                      <a:pt x="782" y="252"/>
                    </a:cubicBezTo>
                    <a:cubicBezTo>
                      <a:pt x="795" y="257"/>
                      <a:pt x="809" y="253"/>
                      <a:pt x="818" y="240"/>
                    </a:cubicBezTo>
                    <a:cubicBezTo>
                      <a:pt x="819" y="223"/>
                      <a:pt x="838" y="206"/>
                      <a:pt x="824" y="190"/>
                    </a:cubicBezTo>
                    <a:cubicBezTo>
                      <a:pt x="814" y="194"/>
                      <a:pt x="802" y="197"/>
                      <a:pt x="800" y="208"/>
                    </a:cubicBezTo>
                    <a:cubicBezTo>
                      <a:pt x="788" y="220"/>
                      <a:pt x="779" y="204"/>
                      <a:pt x="769" y="201"/>
                    </a:cubicBezTo>
                    <a:cubicBezTo>
                      <a:pt x="764" y="184"/>
                      <a:pt x="774" y="171"/>
                      <a:pt x="790" y="163"/>
                    </a:cubicBezTo>
                    <a:cubicBezTo>
                      <a:pt x="796" y="155"/>
                      <a:pt x="792" y="143"/>
                      <a:pt x="786" y="136"/>
                    </a:cubicBezTo>
                    <a:cubicBezTo>
                      <a:pt x="754" y="95"/>
                      <a:pt x="827" y="94"/>
                      <a:pt x="822" y="60"/>
                    </a:cubicBezTo>
                    <a:cubicBezTo>
                      <a:pt x="812" y="51"/>
                      <a:pt x="810" y="32"/>
                      <a:pt x="793" y="32"/>
                    </a:cubicBezTo>
                    <a:close/>
                    <a:moveTo>
                      <a:pt x="691" y="95"/>
                    </a:moveTo>
                    <a:cubicBezTo>
                      <a:pt x="681" y="101"/>
                      <a:pt x="674" y="112"/>
                      <a:pt x="668" y="121"/>
                    </a:cubicBezTo>
                    <a:cubicBezTo>
                      <a:pt x="656" y="129"/>
                      <a:pt x="642" y="123"/>
                      <a:pt x="635" y="112"/>
                    </a:cubicBezTo>
                    <a:cubicBezTo>
                      <a:pt x="626" y="118"/>
                      <a:pt x="621" y="129"/>
                      <a:pt x="623" y="140"/>
                    </a:cubicBezTo>
                    <a:cubicBezTo>
                      <a:pt x="630" y="159"/>
                      <a:pt x="640" y="175"/>
                      <a:pt x="661" y="180"/>
                    </a:cubicBezTo>
                    <a:cubicBezTo>
                      <a:pt x="653" y="193"/>
                      <a:pt x="623" y="183"/>
                      <a:pt x="623" y="208"/>
                    </a:cubicBezTo>
                    <a:cubicBezTo>
                      <a:pt x="618" y="235"/>
                      <a:pt x="653" y="233"/>
                      <a:pt x="656" y="254"/>
                    </a:cubicBezTo>
                    <a:cubicBezTo>
                      <a:pt x="656" y="261"/>
                      <a:pt x="663" y="259"/>
                      <a:pt x="668" y="259"/>
                    </a:cubicBezTo>
                    <a:cubicBezTo>
                      <a:pt x="684" y="249"/>
                      <a:pt x="679" y="238"/>
                      <a:pt x="680" y="221"/>
                    </a:cubicBezTo>
                    <a:cubicBezTo>
                      <a:pt x="679" y="194"/>
                      <a:pt x="710" y="191"/>
                      <a:pt x="714" y="166"/>
                    </a:cubicBezTo>
                    <a:cubicBezTo>
                      <a:pt x="711" y="157"/>
                      <a:pt x="701" y="159"/>
                      <a:pt x="695" y="154"/>
                    </a:cubicBezTo>
                    <a:cubicBezTo>
                      <a:pt x="683" y="133"/>
                      <a:pt x="708" y="123"/>
                      <a:pt x="708" y="107"/>
                    </a:cubicBezTo>
                    <a:cubicBezTo>
                      <a:pt x="705" y="99"/>
                      <a:pt x="699" y="95"/>
                      <a:pt x="691" y="95"/>
                    </a:cubicBezTo>
                    <a:close/>
                    <a:moveTo>
                      <a:pt x="109" y="0"/>
                    </a:moveTo>
                    <a:cubicBezTo>
                      <a:pt x="84" y="14"/>
                      <a:pt x="102" y="48"/>
                      <a:pt x="90" y="6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0" y="84"/>
                      <a:pt x="45" y="112"/>
                      <a:pt x="43" y="135"/>
                    </a:cubicBezTo>
                    <a:cubicBezTo>
                      <a:pt x="52" y="151"/>
                      <a:pt x="68" y="169"/>
                      <a:pt x="90" y="164"/>
                    </a:cubicBezTo>
                    <a:cubicBezTo>
                      <a:pt x="100" y="275"/>
                      <a:pt x="100" y="275"/>
                      <a:pt x="100" y="275"/>
                    </a:cubicBezTo>
                    <a:cubicBezTo>
                      <a:pt x="105" y="280"/>
                      <a:pt x="105" y="280"/>
                      <a:pt x="105" y="280"/>
                    </a:cubicBezTo>
                    <a:cubicBezTo>
                      <a:pt x="114" y="290"/>
                      <a:pt x="125" y="279"/>
                      <a:pt x="133" y="273"/>
                    </a:cubicBezTo>
                    <a:cubicBezTo>
                      <a:pt x="132" y="225"/>
                      <a:pt x="131" y="187"/>
                      <a:pt x="131" y="144"/>
                    </a:cubicBezTo>
                    <a:cubicBezTo>
                      <a:pt x="150" y="139"/>
                      <a:pt x="160" y="122"/>
                      <a:pt x="173" y="108"/>
                    </a:cubicBezTo>
                    <a:cubicBezTo>
                      <a:pt x="178" y="88"/>
                      <a:pt x="202" y="61"/>
                      <a:pt x="183" y="41"/>
                    </a:cubicBezTo>
                    <a:cubicBezTo>
                      <a:pt x="169" y="34"/>
                      <a:pt x="161" y="48"/>
                      <a:pt x="150" y="51"/>
                    </a:cubicBezTo>
                    <a:cubicBezTo>
                      <a:pt x="103" y="69"/>
                      <a:pt x="149" y="3"/>
                      <a:pt x="109" y="0"/>
                    </a:cubicBezTo>
                    <a:close/>
                    <a:moveTo>
                      <a:pt x="147" y="88"/>
                    </a:moveTo>
                    <a:cubicBezTo>
                      <a:pt x="149" y="99"/>
                      <a:pt x="143" y="108"/>
                      <a:pt x="135" y="11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1" y="81"/>
                      <a:pt x="131" y="81"/>
                      <a:pt x="131" y="81"/>
                    </a:cubicBezTo>
                    <a:cubicBezTo>
                      <a:pt x="138" y="80"/>
                      <a:pt x="143" y="82"/>
                      <a:pt x="147" y="88"/>
                    </a:cubicBezTo>
                    <a:close/>
                    <a:moveTo>
                      <a:pt x="91" y="129"/>
                    </a:moveTo>
                    <a:cubicBezTo>
                      <a:pt x="83" y="131"/>
                      <a:pt x="77" y="124"/>
                      <a:pt x="72" y="117"/>
                    </a:cubicBezTo>
                    <a:cubicBezTo>
                      <a:pt x="72" y="110"/>
                      <a:pt x="72" y="99"/>
                      <a:pt x="82" y="98"/>
                    </a:cubicBezTo>
                    <a:cubicBezTo>
                      <a:pt x="91" y="98"/>
                      <a:pt x="91" y="98"/>
                      <a:pt x="91" y="98"/>
                    </a:cubicBezTo>
                    <a:lnTo>
                      <a:pt x="91" y="129"/>
                    </a:lnTo>
                    <a:close/>
                    <a:moveTo>
                      <a:pt x="1072" y="46"/>
                    </a:moveTo>
                    <a:cubicBezTo>
                      <a:pt x="1073" y="56"/>
                      <a:pt x="1066" y="70"/>
                      <a:pt x="1082" y="76"/>
                    </a:cubicBezTo>
                    <a:cubicBezTo>
                      <a:pt x="1085" y="84"/>
                      <a:pt x="1085" y="94"/>
                      <a:pt x="1077" y="100"/>
                    </a:cubicBezTo>
                    <a:cubicBezTo>
                      <a:pt x="1064" y="103"/>
                      <a:pt x="1063" y="88"/>
                      <a:pt x="1056" y="83"/>
                    </a:cubicBezTo>
                    <a:cubicBezTo>
                      <a:pt x="1043" y="96"/>
                      <a:pt x="1070" y="107"/>
                      <a:pt x="1062" y="125"/>
                    </a:cubicBezTo>
                    <a:cubicBezTo>
                      <a:pt x="1059" y="136"/>
                      <a:pt x="1046" y="133"/>
                      <a:pt x="1039" y="136"/>
                    </a:cubicBezTo>
                    <a:cubicBezTo>
                      <a:pt x="1039" y="149"/>
                      <a:pt x="1030" y="162"/>
                      <a:pt x="1041" y="173"/>
                    </a:cubicBezTo>
                    <a:cubicBezTo>
                      <a:pt x="1065" y="167"/>
                      <a:pt x="1081" y="135"/>
                      <a:pt x="1111" y="150"/>
                    </a:cubicBezTo>
                    <a:cubicBezTo>
                      <a:pt x="1121" y="157"/>
                      <a:pt x="1129" y="163"/>
                      <a:pt x="1134" y="174"/>
                    </a:cubicBezTo>
                    <a:cubicBezTo>
                      <a:pt x="1143" y="182"/>
                      <a:pt x="1157" y="181"/>
                      <a:pt x="1164" y="169"/>
                    </a:cubicBezTo>
                    <a:cubicBezTo>
                      <a:pt x="1170" y="159"/>
                      <a:pt x="1162" y="151"/>
                      <a:pt x="1155" y="144"/>
                    </a:cubicBezTo>
                    <a:cubicBezTo>
                      <a:pt x="1136" y="132"/>
                      <a:pt x="1108" y="127"/>
                      <a:pt x="1101" y="100"/>
                    </a:cubicBezTo>
                    <a:cubicBezTo>
                      <a:pt x="1102" y="87"/>
                      <a:pt x="1114" y="81"/>
                      <a:pt x="1124" y="76"/>
                    </a:cubicBezTo>
                    <a:cubicBezTo>
                      <a:pt x="1123" y="62"/>
                      <a:pt x="1112" y="52"/>
                      <a:pt x="1111" y="38"/>
                    </a:cubicBezTo>
                    <a:cubicBezTo>
                      <a:pt x="1102" y="16"/>
                      <a:pt x="1072" y="21"/>
                      <a:pt x="1072" y="46"/>
                    </a:cubicBezTo>
                    <a:close/>
                    <a:moveTo>
                      <a:pt x="1028" y="43"/>
                    </a:moveTo>
                    <a:cubicBezTo>
                      <a:pt x="1035" y="62"/>
                      <a:pt x="1021" y="81"/>
                      <a:pt x="1039" y="95"/>
                    </a:cubicBezTo>
                    <a:cubicBezTo>
                      <a:pt x="1014" y="107"/>
                      <a:pt x="990" y="137"/>
                      <a:pt x="961" y="123"/>
                    </a:cubicBezTo>
                    <a:cubicBezTo>
                      <a:pt x="971" y="104"/>
                      <a:pt x="999" y="100"/>
                      <a:pt x="994" y="72"/>
                    </a:cubicBezTo>
                    <a:cubicBezTo>
                      <a:pt x="996" y="72"/>
                      <a:pt x="998" y="73"/>
                      <a:pt x="999" y="70"/>
                    </a:cubicBezTo>
                    <a:cubicBezTo>
                      <a:pt x="998" y="57"/>
                      <a:pt x="992" y="38"/>
                      <a:pt x="1005" y="29"/>
                    </a:cubicBezTo>
                    <a:cubicBezTo>
                      <a:pt x="1015" y="30"/>
                      <a:pt x="1025" y="33"/>
                      <a:pt x="1028" y="43"/>
                    </a:cubicBezTo>
                    <a:close/>
                    <a:moveTo>
                      <a:pt x="1025" y="145"/>
                    </a:moveTo>
                    <a:cubicBezTo>
                      <a:pt x="1025" y="175"/>
                      <a:pt x="1030" y="211"/>
                      <a:pt x="1016" y="237"/>
                    </a:cubicBezTo>
                    <a:cubicBezTo>
                      <a:pt x="1021" y="243"/>
                      <a:pt x="1025" y="233"/>
                      <a:pt x="1030" y="233"/>
                    </a:cubicBezTo>
                    <a:cubicBezTo>
                      <a:pt x="1054" y="217"/>
                      <a:pt x="1035" y="180"/>
                      <a:pt x="1067" y="171"/>
                    </a:cubicBezTo>
                    <a:cubicBezTo>
                      <a:pt x="1076" y="165"/>
                      <a:pt x="1085" y="156"/>
                      <a:pt x="1094" y="164"/>
                    </a:cubicBezTo>
                    <a:cubicBezTo>
                      <a:pt x="1100" y="180"/>
                      <a:pt x="1118" y="174"/>
                      <a:pt x="1128" y="183"/>
                    </a:cubicBezTo>
                    <a:cubicBezTo>
                      <a:pt x="1127" y="212"/>
                      <a:pt x="1110" y="238"/>
                      <a:pt x="1100" y="265"/>
                    </a:cubicBezTo>
                    <a:cubicBezTo>
                      <a:pt x="1101" y="267"/>
                      <a:pt x="1103" y="273"/>
                      <a:pt x="1100" y="275"/>
                    </a:cubicBezTo>
                    <a:cubicBezTo>
                      <a:pt x="1093" y="286"/>
                      <a:pt x="1077" y="277"/>
                      <a:pt x="1067" y="273"/>
                    </a:cubicBezTo>
                    <a:cubicBezTo>
                      <a:pt x="1056" y="258"/>
                      <a:pt x="1056" y="258"/>
                      <a:pt x="1056" y="258"/>
                    </a:cubicBezTo>
                    <a:cubicBezTo>
                      <a:pt x="1057" y="257"/>
                      <a:pt x="1059" y="256"/>
                      <a:pt x="1058" y="254"/>
                    </a:cubicBezTo>
                    <a:cubicBezTo>
                      <a:pt x="1048" y="252"/>
                      <a:pt x="1038" y="264"/>
                      <a:pt x="1025" y="265"/>
                    </a:cubicBezTo>
                    <a:cubicBezTo>
                      <a:pt x="1008" y="265"/>
                      <a:pt x="987" y="267"/>
                      <a:pt x="978" y="249"/>
                    </a:cubicBezTo>
                    <a:cubicBezTo>
                      <a:pt x="970" y="255"/>
                      <a:pt x="958" y="249"/>
                      <a:pt x="954" y="240"/>
                    </a:cubicBezTo>
                    <a:cubicBezTo>
                      <a:pt x="953" y="211"/>
                      <a:pt x="995" y="207"/>
                      <a:pt x="990" y="176"/>
                    </a:cubicBezTo>
                    <a:cubicBezTo>
                      <a:pt x="992" y="173"/>
                      <a:pt x="996" y="175"/>
                      <a:pt x="996" y="171"/>
                    </a:cubicBezTo>
                    <a:cubicBezTo>
                      <a:pt x="986" y="171"/>
                      <a:pt x="973" y="177"/>
                      <a:pt x="963" y="183"/>
                    </a:cubicBezTo>
                    <a:cubicBezTo>
                      <a:pt x="937" y="182"/>
                      <a:pt x="947" y="235"/>
                      <a:pt x="914" y="216"/>
                    </a:cubicBezTo>
                    <a:cubicBezTo>
                      <a:pt x="901" y="205"/>
                      <a:pt x="900" y="189"/>
                      <a:pt x="901" y="174"/>
                    </a:cubicBezTo>
                    <a:cubicBezTo>
                      <a:pt x="915" y="138"/>
                      <a:pt x="958" y="165"/>
                      <a:pt x="977" y="138"/>
                    </a:cubicBezTo>
                    <a:cubicBezTo>
                      <a:pt x="994" y="137"/>
                      <a:pt x="1020" y="113"/>
                      <a:pt x="1025" y="145"/>
                    </a:cubicBezTo>
                    <a:close/>
                    <a:moveTo>
                      <a:pt x="1077" y="223"/>
                    </a:moveTo>
                    <a:cubicBezTo>
                      <a:pt x="1085" y="217"/>
                      <a:pt x="1084" y="207"/>
                      <a:pt x="1088" y="199"/>
                    </a:cubicBezTo>
                    <a:cubicBezTo>
                      <a:pt x="1080" y="200"/>
                      <a:pt x="1074" y="217"/>
                      <a:pt x="1077" y="223"/>
                    </a:cubicBezTo>
                    <a:close/>
                    <a:moveTo>
                      <a:pt x="434" y="6"/>
                    </a:moveTo>
                    <a:cubicBezTo>
                      <a:pt x="421" y="9"/>
                      <a:pt x="410" y="13"/>
                      <a:pt x="398" y="19"/>
                    </a:cubicBezTo>
                    <a:cubicBezTo>
                      <a:pt x="399" y="32"/>
                      <a:pt x="411" y="41"/>
                      <a:pt x="421" y="51"/>
                    </a:cubicBezTo>
                    <a:cubicBezTo>
                      <a:pt x="438" y="55"/>
                      <a:pt x="442" y="30"/>
                      <a:pt x="460" y="36"/>
                    </a:cubicBezTo>
                    <a:cubicBezTo>
                      <a:pt x="475" y="48"/>
                      <a:pt x="482" y="60"/>
                      <a:pt x="481" y="79"/>
                    </a:cubicBezTo>
                    <a:cubicBezTo>
                      <a:pt x="475" y="108"/>
                      <a:pt x="478" y="140"/>
                      <a:pt x="472" y="169"/>
                    </a:cubicBezTo>
                    <a:cubicBezTo>
                      <a:pt x="464" y="185"/>
                      <a:pt x="481" y="213"/>
                      <a:pt x="457" y="216"/>
                    </a:cubicBezTo>
                    <a:cubicBezTo>
                      <a:pt x="454" y="213"/>
                      <a:pt x="451" y="211"/>
                      <a:pt x="450" y="206"/>
                    </a:cubicBezTo>
                    <a:cubicBezTo>
                      <a:pt x="440" y="205"/>
                      <a:pt x="435" y="198"/>
                      <a:pt x="424" y="202"/>
                    </a:cubicBezTo>
                    <a:cubicBezTo>
                      <a:pt x="414" y="201"/>
                      <a:pt x="421" y="192"/>
                      <a:pt x="424" y="187"/>
                    </a:cubicBezTo>
                    <a:cubicBezTo>
                      <a:pt x="436" y="175"/>
                      <a:pt x="442" y="199"/>
                      <a:pt x="455" y="195"/>
                    </a:cubicBezTo>
                    <a:cubicBezTo>
                      <a:pt x="459" y="193"/>
                      <a:pt x="467" y="189"/>
                      <a:pt x="464" y="182"/>
                    </a:cubicBezTo>
                    <a:cubicBezTo>
                      <a:pt x="425" y="157"/>
                      <a:pt x="483" y="131"/>
                      <a:pt x="459" y="102"/>
                    </a:cubicBezTo>
                    <a:cubicBezTo>
                      <a:pt x="454" y="104"/>
                      <a:pt x="450" y="115"/>
                      <a:pt x="443" y="108"/>
                    </a:cubicBezTo>
                    <a:cubicBezTo>
                      <a:pt x="447" y="104"/>
                      <a:pt x="447" y="104"/>
                      <a:pt x="447" y="104"/>
                    </a:cubicBezTo>
                    <a:cubicBezTo>
                      <a:pt x="450" y="97"/>
                      <a:pt x="440" y="93"/>
                      <a:pt x="438" y="89"/>
                    </a:cubicBezTo>
                    <a:cubicBezTo>
                      <a:pt x="440" y="86"/>
                      <a:pt x="443" y="84"/>
                      <a:pt x="447" y="86"/>
                    </a:cubicBezTo>
                    <a:cubicBezTo>
                      <a:pt x="455" y="82"/>
                      <a:pt x="466" y="75"/>
                      <a:pt x="464" y="65"/>
                    </a:cubicBezTo>
                    <a:cubicBezTo>
                      <a:pt x="462" y="58"/>
                      <a:pt x="461" y="49"/>
                      <a:pt x="453" y="50"/>
                    </a:cubicBezTo>
                    <a:cubicBezTo>
                      <a:pt x="430" y="63"/>
                      <a:pt x="400" y="60"/>
                      <a:pt x="377" y="74"/>
                    </a:cubicBezTo>
                    <a:cubicBezTo>
                      <a:pt x="368" y="82"/>
                      <a:pt x="353" y="91"/>
                      <a:pt x="358" y="107"/>
                    </a:cubicBezTo>
                    <a:cubicBezTo>
                      <a:pt x="362" y="110"/>
                      <a:pt x="362" y="118"/>
                      <a:pt x="370" y="117"/>
                    </a:cubicBezTo>
                    <a:cubicBezTo>
                      <a:pt x="371" y="131"/>
                      <a:pt x="366" y="152"/>
                      <a:pt x="383" y="159"/>
                    </a:cubicBezTo>
                    <a:cubicBezTo>
                      <a:pt x="378" y="172"/>
                      <a:pt x="364" y="181"/>
                      <a:pt x="353" y="185"/>
                    </a:cubicBezTo>
                    <a:cubicBezTo>
                      <a:pt x="333" y="172"/>
                      <a:pt x="350" y="142"/>
                      <a:pt x="334" y="127"/>
                    </a:cubicBezTo>
                    <a:cubicBezTo>
                      <a:pt x="328" y="128"/>
                      <a:pt x="321" y="127"/>
                      <a:pt x="317" y="131"/>
                    </a:cubicBezTo>
                    <a:cubicBezTo>
                      <a:pt x="304" y="174"/>
                      <a:pt x="332" y="214"/>
                      <a:pt x="341" y="254"/>
                    </a:cubicBezTo>
                    <a:cubicBezTo>
                      <a:pt x="353" y="249"/>
                      <a:pt x="355" y="235"/>
                      <a:pt x="356" y="223"/>
                    </a:cubicBezTo>
                    <a:cubicBezTo>
                      <a:pt x="370" y="219"/>
                      <a:pt x="383" y="208"/>
                      <a:pt x="396" y="211"/>
                    </a:cubicBezTo>
                    <a:cubicBezTo>
                      <a:pt x="394" y="218"/>
                      <a:pt x="387" y="212"/>
                      <a:pt x="383" y="216"/>
                    </a:cubicBezTo>
                    <a:cubicBezTo>
                      <a:pt x="376" y="226"/>
                      <a:pt x="368" y="237"/>
                      <a:pt x="379" y="248"/>
                    </a:cubicBezTo>
                    <a:cubicBezTo>
                      <a:pt x="408" y="235"/>
                      <a:pt x="408" y="235"/>
                      <a:pt x="408" y="235"/>
                    </a:cubicBezTo>
                    <a:cubicBezTo>
                      <a:pt x="445" y="213"/>
                      <a:pt x="437" y="266"/>
                      <a:pt x="455" y="280"/>
                    </a:cubicBezTo>
                    <a:cubicBezTo>
                      <a:pt x="524" y="231"/>
                      <a:pt x="503" y="137"/>
                      <a:pt x="504" y="60"/>
                    </a:cubicBezTo>
                    <a:cubicBezTo>
                      <a:pt x="495" y="29"/>
                      <a:pt x="460" y="18"/>
                      <a:pt x="434" y="6"/>
                    </a:cubicBezTo>
                    <a:close/>
                    <a:moveTo>
                      <a:pt x="422" y="169"/>
                    </a:moveTo>
                    <a:cubicBezTo>
                      <a:pt x="411" y="164"/>
                      <a:pt x="410" y="154"/>
                      <a:pt x="400" y="148"/>
                    </a:cubicBezTo>
                    <a:cubicBezTo>
                      <a:pt x="412" y="140"/>
                      <a:pt x="399" y="122"/>
                      <a:pt x="412" y="116"/>
                    </a:cubicBezTo>
                    <a:cubicBezTo>
                      <a:pt x="423" y="127"/>
                      <a:pt x="419" y="153"/>
                      <a:pt x="422" y="169"/>
                    </a:cubicBezTo>
                    <a:close/>
                    <a:moveTo>
                      <a:pt x="413" y="206"/>
                    </a:moveTo>
                    <a:cubicBezTo>
                      <a:pt x="409" y="210"/>
                      <a:pt x="402" y="207"/>
                      <a:pt x="396" y="208"/>
                    </a:cubicBezTo>
                    <a:cubicBezTo>
                      <a:pt x="401" y="206"/>
                      <a:pt x="408" y="206"/>
                      <a:pt x="413" y="20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1" name="组合 250"/>
          <p:cNvGrpSpPr/>
          <p:nvPr/>
        </p:nvGrpSpPr>
        <p:grpSpPr bwMode="auto">
          <a:xfrm>
            <a:off x="499468" y="4369943"/>
            <a:ext cx="1371421" cy="755826"/>
            <a:chOff x="135315" y="3014763"/>
            <a:chExt cx="1028963" cy="568239"/>
          </a:xfrm>
        </p:grpSpPr>
        <p:grpSp>
          <p:nvGrpSpPr>
            <p:cNvPr id="252" name="组合 251"/>
            <p:cNvGrpSpPr/>
            <p:nvPr/>
          </p:nvGrpSpPr>
          <p:grpSpPr bwMode="auto">
            <a:xfrm>
              <a:off x="135315" y="3014763"/>
              <a:ext cx="1028963" cy="568239"/>
              <a:chOff x="467544" y="2406506"/>
              <a:chExt cx="936104" cy="516958"/>
            </a:xfrm>
          </p:grpSpPr>
          <p:sp>
            <p:nvSpPr>
              <p:cNvPr id="254" name="圆角矩形 253"/>
              <p:cNvSpPr/>
              <p:nvPr/>
            </p:nvSpPr>
            <p:spPr>
              <a:xfrm>
                <a:off x="46754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圆角矩形 254"/>
              <p:cNvSpPr>
                <a:spLocks noChangeArrowheads="1"/>
              </p:cNvSpPr>
              <p:nvPr/>
            </p:nvSpPr>
            <p:spPr bwMode="auto">
              <a:xfrm>
                <a:off x="506549" y="2441259"/>
                <a:ext cx="858095" cy="474964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53" name="Picture 3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03" y="3042994"/>
              <a:ext cx="526987" cy="51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6" name="组合 255"/>
          <p:cNvGrpSpPr/>
          <p:nvPr/>
        </p:nvGrpSpPr>
        <p:grpSpPr bwMode="auto">
          <a:xfrm>
            <a:off x="2135439" y="4369943"/>
            <a:ext cx="1371421" cy="755826"/>
            <a:chOff x="1442717" y="3014763"/>
            <a:chExt cx="1028963" cy="568239"/>
          </a:xfrm>
        </p:grpSpPr>
        <p:grpSp>
          <p:nvGrpSpPr>
            <p:cNvPr id="257" name="组合 256"/>
            <p:cNvGrpSpPr/>
            <p:nvPr/>
          </p:nvGrpSpPr>
          <p:grpSpPr bwMode="auto">
            <a:xfrm>
              <a:off x="1442717" y="3014763"/>
              <a:ext cx="1028963" cy="568239"/>
              <a:chOff x="4149301" y="2406506"/>
              <a:chExt cx="936104" cy="516958"/>
            </a:xfrm>
          </p:grpSpPr>
          <p:sp>
            <p:nvSpPr>
              <p:cNvPr id="259" name="圆角矩形 258"/>
              <p:cNvSpPr/>
              <p:nvPr/>
            </p:nvSpPr>
            <p:spPr>
              <a:xfrm>
                <a:off x="4149301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圆角矩形 259"/>
              <p:cNvSpPr>
                <a:spLocks noChangeArrowheads="1"/>
              </p:cNvSpPr>
              <p:nvPr/>
            </p:nvSpPr>
            <p:spPr bwMode="auto">
              <a:xfrm>
                <a:off x="4188305" y="2428227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58" name="Picture 3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85" y="3076205"/>
              <a:ext cx="927427" cy="445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1" name="组合 260"/>
          <p:cNvGrpSpPr/>
          <p:nvPr/>
        </p:nvGrpSpPr>
        <p:grpSpPr bwMode="auto">
          <a:xfrm>
            <a:off x="5409497" y="4391115"/>
            <a:ext cx="1371421" cy="757942"/>
            <a:chOff x="4057520" y="3031189"/>
            <a:chExt cx="1028963" cy="568239"/>
          </a:xfrm>
        </p:grpSpPr>
        <p:grpSp>
          <p:nvGrpSpPr>
            <p:cNvPr id="262" name="组合 261"/>
            <p:cNvGrpSpPr/>
            <p:nvPr/>
          </p:nvGrpSpPr>
          <p:grpSpPr bwMode="auto">
            <a:xfrm>
              <a:off x="4057520" y="3031189"/>
              <a:ext cx="1028963" cy="568239"/>
              <a:chOff x="2853696" y="1614418"/>
              <a:chExt cx="936104" cy="516958"/>
            </a:xfrm>
          </p:grpSpPr>
          <p:sp>
            <p:nvSpPr>
              <p:cNvPr id="264" name="圆角矩形 263"/>
              <p:cNvSpPr/>
              <p:nvPr/>
            </p:nvSpPr>
            <p:spPr>
              <a:xfrm>
                <a:off x="285369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圆角矩形 264"/>
              <p:cNvSpPr>
                <a:spLocks noChangeArrowheads="1"/>
              </p:cNvSpPr>
              <p:nvPr/>
            </p:nvSpPr>
            <p:spPr bwMode="auto">
              <a:xfrm>
                <a:off x="2892701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63" name="Picture 2" descr="C:\Documents and Settings\nana\桌面\LOGO1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459" y="3164927"/>
              <a:ext cx="809084" cy="30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6" name="组合 265"/>
          <p:cNvGrpSpPr/>
          <p:nvPr/>
        </p:nvGrpSpPr>
        <p:grpSpPr bwMode="auto">
          <a:xfrm>
            <a:off x="3837019" y="5568256"/>
            <a:ext cx="1371421" cy="757942"/>
            <a:chOff x="2750118" y="3914377"/>
            <a:chExt cx="1028963" cy="568239"/>
          </a:xfrm>
        </p:grpSpPr>
        <p:grpSp>
          <p:nvGrpSpPr>
            <p:cNvPr id="267" name="组合 266"/>
            <p:cNvGrpSpPr/>
            <p:nvPr/>
          </p:nvGrpSpPr>
          <p:grpSpPr bwMode="auto">
            <a:xfrm>
              <a:off x="2750118" y="3914377"/>
              <a:ext cx="1028963" cy="568239"/>
              <a:chOff x="5373394" y="1614418"/>
              <a:chExt cx="936104" cy="516958"/>
            </a:xfrm>
          </p:grpSpPr>
          <p:sp>
            <p:nvSpPr>
              <p:cNvPr id="269" name="圆角矩形 268"/>
              <p:cNvSpPr/>
              <p:nvPr/>
            </p:nvSpPr>
            <p:spPr>
              <a:xfrm>
                <a:off x="537339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圆角矩形 269"/>
              <p:cNvSpPr>
                <a:spLocks noChangeArrowheads="1"/>
              </p:cNvSpPr>
              <p:nvPr/>
            </p:nvSpPr>
            <p:spPr bwMode="auto">
              <a:xfrm>
                <a:off x="5412398" y="1636079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68" name="Picture 2" descr="C:\Documents and Settings\nana\桌面\word-03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115" y="4140604"/>
              <a:ext cx="824968" cy="1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1" name="组合 270"/>
          <p:cNvGrpSpPr/>
          <p:nvPr/>
        </p:nvGrpSpPr>
        <p:grpSpPr bwMode="auto">
          <a:xfrm>
            <a:off x="2135439" y="5568256"/>
            <a:ext cx="1371421" cy="757942"/>
            <a:chOff x="1442717" y="3914377"/>
            <a:chExt cx="1028963" cy="568239"/>
          </a:xfrm>
        </p:grpSpPr>
        <p:grpSp>
          <p:nvGrpSpPr>
            <p:cNvPr id="272" name="组合 271"/>
            <p:cNvGrpSpPr/>
            <p:nvPr/>
          </p:nvGrpSpPr>
          <p:grpSpPr bwMode="auto">
            <a:xfrm>
              <a:off x="1442717" y="3914377"/>
              <a:ext cx="1028963" cy="568239"/>
              <a:chOff x="4149301" y="1614418"/>
              <a:chExt cx="936104" cy="516958"/>
            </a:xfrm>
          </p:grpSpPr>
          <p:sp>
            <p:nvSpPr>
              <p:cNvPr id="274" name="圆角矩形 273"/>
              <p:cNvSpPr/>
              <p:nvPr/>
            </p:nvSpPr>
            <p:spPr>
              <a:xfrm>
                <a:off x="4149301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圆角矩形 274"/>
              <p:cNvSpPr>
                <a:spLocks noChangeArrowheads="1"/>
              </p:cNvSpPr>
              <p:nvPr/>
            </p:nvSpPr>
            <p:spPr bwMode="auto">
              <a:xfrm>
                <a:off x="4188305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73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46" y="3960422"/>
              <a:ext cx="808504" cy="476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" name="组合 275"/>
          <p:cNvGrpSpPr/>
          <p:nvPr/>
        </p:nvGrpSpPr>
        <p:grpSpPr bwMode="auto">
          <a:xfrm>
            <a:off x="8683555" y="4369943"/>
            <a:ext cx="1371421" cy="755826"/>
            <a:chOff x="6672323" y="3014763"/>
            <a:chExt cx="1028963" cy="568239"/>
          </a:xfrm>
        </p:grpSpPr>
        <p:grpSp>
          <p:nvGrpSpPr>
            <p:cNvPr id="277" name="组合 276"/>
            <p:cNvGrpSpPr/>
            <p:nvPr/>
          </p:nvGrpSpPr>
          <p:grpSpPr bwMode="auto">
            <a:xfrm>
              <a:off x="6672323" y="3014763"/>
              <a:ext cx="1028963" cy="568239"/>
              <a:chOff x="8906455" y="1614418"/>
              <a:chExt cx="936104" cy="516958"/>
            </a:xfrm>
          </p:grpSpPr>
          <p:sp>
            <p:nvSpPr>
              <p:cNvPr id="279" name="圆角矩形 278"/>
              <p:cNvSpPr/>
              <p:nvPr/>
            </p:nvSpPr>
            <p:spPr>
              <a:xfrm>
                <a:off x="8906455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0" name="圆角矩形 279"/>
              <p:cNvSpPr>
                <a:spLocks noChangeArrowheads="1"/>
              </p:cNvSpPr>
              <p:nvPr/>
            </p:nvSpPr>
            <p:spPr bwMode="auto">
              <a:xfrm>
                <a:off x="8945459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78" name="Picture 4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82" y="3070026"/>
              <a:ext cx="588444" cy="45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1" name="组合 280"/>
          <p:cNvGrpSpPr/>
          <p:nvPr/>
        </p:nvGrpSpPr>
        <p:grpSpPr bwMode="auto">
          <a:xfrm>
            <a:off x="3773527" y="4378412"/>
            <a:ext cx="1371421" cy="757942"/>
            <a:chOff x="2750118" y="3022334"/>
            <a:chExt cx="1028963" cy="568239"/>
          </a:xfrm>
        </p:grpSpPr>
        <p:grpSp>
          <p:nvGrpSpPr>
            <p:cNvPr id="282" name="组合 281"/>
            <p:cNvGrpSpPr/>
            <p:nvPr/>
          </p:nvGrpSpPr>
          <p:grpSpPr bwMode="auto">
            <a:xfrm>
              <a:off x="2750118" y="3022334"/>
              <a:ext cx="1028963" cy="568239"/>
              <a:chOff x="2853696" y="2406506"/>
              <a:chExt cx="936104" cy="516958"/>
            </a:xfrm>
          </p:grpSpPr>
          <p:sp>
            <p:nvSpPr>
              <p:cNvPr id="284" name="圆角矩形 283"/>
              <p:cNvSpPr/>
              <p:nvPr/>
            </p:nvSpPr>
            <p:spPr>
              <a:xfrm>
                <a:off x="285369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圆角矩形 284"/>
              <p:cNvSpPr>
                <a:spLocks noChangeArrowheads="1"/>
              </p:cNvSpPr>
              <p:nvPr/>
            </p:nvSpPr>
            <p:spPr bwMode="auto">
              <a:xfrm>
                <a:off x="2892700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83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222"/>
            <a:stretch>
              <a:fillRect/>
            </a:stretch>
          </p:blipFill>
          <p:spPr bwMode="auto">
            <a:xfrm>
              <a:off x="2786751" y="3234642"/>
              <a:ext cx="955697" cy="143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" name="组合 285"/>
          <p:cNvGrpSpPr/>
          <p:nvPr/>
        </p:nvGrpSpPr>
        <p:grpSpPr bwMode="auto">
          <a:xfrm>
            <a:off x="7045467" y="4391115"/>
            <a:ext cx="1371421" cy="757942"/>
            <a:chOff x="5364921" y="3031189"/>
            <a:chExt cx="1028963" cy="568239"/>
          </a:xfrm>
        </p:grpSpPr>
        <p:grpSp>
          <p:nvGrpSpPr>
            <p:cNvPr id="287" name="组合 286"/>
            <p:cNvGrpSpPr/>
            <p:nvPr/>
          </p:nvGrpSpPr>
          <p:grpSpPr bwMode="auto">
            <a:xfrm>
              <a:off x="5364921" y="3031189"/>
              <a:ext cx="1028963" cy="568239"/>
              <a:chOff x="5373394" y="2406506"/>
              <a:chExt cx="936104" cy="516958"/>
            </a:xfrm>
          </p:grpSpPr>
          <p:sp>
            <p:nvSpPr>
              <p:cNvPr id="289" name="圆角矩形 288"/>
              <p:cNvSpPr/>
              <p:nvPr/>
            </p:nvSpPr>
            <p:spPr>
              <a:xfrm>
                <a:off x="537339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圆角矩形 289"/>
              <p:cNvSpPr>
                <a:spLocks noChangeArrowheads="1"/>
              </p:cNvSpPr>
              <p:nvPr/>
            </p:nvSpPr>
            <p:spPr bwMode="auto">
              <a:xfrm>
                <a:off x="5412398" y="2428167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88" name="Picture 2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7731" b="-2"/>
            <a:stretch>
              <a:fillRect/>
            </a:stretch>
          </p:blipFill>
          <p:spPr bwMode="auto">
            <a:xfrm>
              <a:off x="5432893" y="3211553"/>
              <a:ext cx="893019" cy="2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1" name="组合 290"/>
          <p:cNvGrpSpPr/>
          <p:nvPr/>
        </p:nvGrpSpPr>
        <p:grpSpPr bwMode="auto">
          <a:xfrm>
            <a:off x="5536479" y="5568256"/>
            <a:ext cx="1371421" cy="757942"/>
            <a:chOff x="4057520" y="3914377"/>
            <a:chExt cx="1028963" cy="568239"/>
          </a:xfrm>
        </p:grpSpPr>
        <p:grpSp>
          <p:nvGrpSpPr>
            <p:cNvPr id="292" name="组合 291"/>
            <p:cNvGrpSpPr/>
            <p:nvPr/>
          </p:nvGrpSpPr>
          <p:grpSpPr bwMode="auto">
            <a:xfrm>
              <a:off x="4057520" y="3914377"/>
              <a:ext cx="1028963" cy="568239"/>
              <a:chOff x="6455224" y="2406506"/>
              <a:chExt cx="936104" cy="516958"/>
            </a:xfrm>
          </p:grpSpPr>
          <p:sp>
            <p:nvSpPr>
              <p:cNvPr id="294" name="圆角矩形 293"/>
              <p:cNvSpPr/>
              <p:nvPr/>
            </p:nvSpPr>
            <p:spPr>
              <a:xfrm>
                <a:off x="645522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圆角矩形 294"/>
              <p:cNvSpPr>
                <a:spLocks noChangeArrowheads="1"/>
              </p:cNvSpPr>
              <p:nvPr/>
            </p:nvSpPr>
            <p:spPr bwMode="auto">
              <a:xfrm>
                <a:off x="6494229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93" name="Picture 1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671" y="3988924"/>
              <a:ext cx="354661" cy="41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6" name="组合 295"/>
          <p:cNvGrpSpPr/>
          <p:nvPr/>
        </p:nvGrpSpPr>
        <p:grpSpPr bwMode="auto">
          <a:xfrm>
            <a:off x="10319525" y="4369943"/>
            <a:ext cx="1371421" cy="755826"/>
            <a:chOff x="7979723" y="3014763"/>
            <a:chExt cx="1028963" cy="568239"/>
          </a:xfrm>
        </p:grpSpPr>
        <p:grpSp>
          <p:nvGrpSpPr>
            <p:cNvPr id="297" name="组合 296"/>
            <p:cNvGrpSpPr/>
            <p:nvPr/>
          </p:nvGrpSpPr>
          <p:grpSpPr bwMode="auto">
            <a:xfrm>
              <a:off x="7979723" y="3014763"/>
              <a:ext cx="1028963" cy="568239"/>
              <a:chOff x="6455224" y="801103"/>
              <a:chExt cx="936104" cy="516958"/>
            </a:xfrm>
          </p:grpSpPr>
          <p:sp>
            <p:nvSpPr>
              <p:cNvPr id="299" name="圆角矩形 298"/>
              <p:cNvSpPr/>
              <p:nvPr/>
            </p:nvSpPr>
            <p:spPr>
              <a:xfrm>
                <a:off x="645522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圆角矩形 299"/>
              <p:cNvSpPr>
                <a:spLocks noChangeArrowheads="1"/>
              </p:cNvSpPr>
              <p:nvPr/>
            </p:nvSpPr>
            <p:spPr bwMode="auto">
              <a:xfrm>
                <a:off x="6494229" y="822824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98" name="Picture 2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404" y="3077503"/>
              <a:ext cx="657600" cy="44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1" name="组合 300"/>
          <p:cNvGrpSpPr/>
          <p:nvPr/>
        </p:nvGrpSpPr>
        <p:grpSpPr bwMode="auto">
          <a:xfrm>
            <a:off x="8683555" y="5568256"/>
            <a:ext cx="1371421" cy="757942"/>
            <a:chOff x="6672323" y="3914377"/>
            <a:chExt cx="1028963" cy="568239"/>
          </a:xfrm>
        </p:grpSpPr>
        <p:grpSp>
          <p:nvGrpSpPr>
            <p:cNvPr id="302" name="组合 301"/>
            <p:cNvGrpSpPr/>
            <p:nvPr/>
          </p:nvGrpSpPr>
          <p:grpSpPr bwMode="auto">
            <a:xfrm>
              <a:off x="6672323" y="3914377"/>
              <a:ext cx="1028963" cy="568239"/>
              <a:chOff x="2853696" y="801103"/>
              <a:chExt cx="936104" cy="516958"/>
            </a:xfrm>
          </p:grpSpPr>
          <p:sp>
            <p:nvSpPr>
              <p:cNvPr id="304" name="圆角矩形 303"/>
              <p:cNvSpPr/>
              <p:nvPr/>
            </p:nvSpPr>
            <p:spPr>
              <a:xfrm>
                <a:off x="285369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圆角矩形 304"/>
              <p:cNvSpPr>
                <a:spLocks noChangeArrowheads="1"/>
              </p:cNvSpPr>
              <p:nvPr/>
            </p:nvSpPr>
            <p:spPr bwMode="auto">
              <a:xfrm>
                <a:off x="289270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03" name="图片 302" descr="交银租赁logo.pn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88"/>
            <a:stretch>
              <a:fillRect/>
            </a:stretch>
          </p:blipFill>
          <p:spPr bwMode="auto">
            <a:xfrm>
              <a:off x="6961705" y="3937320"/>
              <a:ext cx="551799" cy="52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6" name="组合 305"/>
          <p:cNvGrpSpPr/>
          <p:nvPr/>
        </p:nvGrpSpPr>
        <p:grpSpPr bwMode="auto">
          <a:xfrm>
            <a:off x="7238059" y="5568256"/>
            <a:ext cx="1371421" cy="757942"/>
            <a:chOff x="5341172" y="3914377"/>
            <a:chExt cx="1028963" cy="568239"/>
          </a:xfrm>
        </p:grpSpPr>
        <p:grpSp>
          <p:nvGrpSpPr>
            <p:cNvPr id="307" name="组合 306"/>
            <p:cNvGrpSpPr/>
            <p:nvPr/>
          </p:nvGrpSpPr>
          <p:grpSpPr bwMode="auto">
            <a:xfrm>
              <a:off x="5341172" y="3914377"/>
              <a:ext cx="1028963" cy="568239"/>
              <a:chOff x="7612818" y="2406506"/>
              <a:chExt cx="936104" cy="516958"/>
            </a:xfrm>
          </p:grpSpPr>
          <p:sp>
            <p:nvSpPr>
              <p:cNvPr id="309" name="圆角矩形 308"/>
              <p:cNvSpPr/>
              <p:nvPr/>
            </p:nvSpPr>
            <p:spPr>
              <a:xfrm>
                <a:off x="7612818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0" name="圆角矩形 309"/>
              <p:cNvSpPr>
                <a:spLocks noChangeArrowheads="1"/>
              </p:cNvSpPr>
              <p:nvPr/>
            </p:nvSpPr>
            <p:spPr bwMode="auto">
              <a:xfrm>
                <a:off x="7651823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08" name="Picture 2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42" y="3962455"/>
              <a:ext cx="511423" cy="4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1" name="组合 310"/>
          <p:cNvGrpSpPr/>
          <p:nvPr/>
        </p:nvGrpSpPr>
        <p:grpSpPr bwMode="auto">
          <a:xfrm>
            <a:off x="8683555" y="7907712"/>
            <a:ext cx="1371421" cy="757942"/>
            <a:chOff x="467544" y="801103"/>
            <a:chExt cx="936104" cy="516958"/>
          </a:xfrm>
        </p:grpSpPr>
        <p:sp>
          <p:nvSpPr>
            <p:cNvPr id="312" name="圆角矩形 311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3" name="圆角矩形 312"/>
            <p:cNvSpPr>
              <a:spLocks noChangeArrowheads="1"/>
            </p:cNvSpPr>
            <p:nvPr/>
          </p:nvSpPr>
          <p:spPr bwMode="auto">
            <a:xfrm>
              <a:off x="506548" y="822763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pic>
          <p:nvPicPr>
            <p:cNvPr id="314" name="Picture 3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t="3225" r="6920" b="7528"/>
            <a:stretch>
              <a:fillRect/>
            </a:stretch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315" name="组合 314"/>
          <p:cNvGrpSpPr/>
          <p:nvPr/>
        </p:nvGrpSpPr>
        <p:grpSpPr bwMode="auto">
          <a:xfrm>
            <a:off x="3773527" y="9127196"/>
            <a:ext cx="1371421" cy="757942"/>
            <a:chOff x="4149301" y="801103"/>
            <a:chExt cx="936104" cy="516958"/>
          </a:xfrm>
        </p:grpSpPr>
        <p:sp>
          <p:nvSpPr>
            <p:cNvPr id="316" name="圆角矩形 315"/>
            <p:cNvSpPr/>
            <p:nvPr/>
          </p:nvSpPr>
          <p:spPr>
            <a:xfrm>
              <a:off x="4149301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7" name="圆角矩形 316"/>
            <p:cNvSpPr>
              <a:spLocks noChangeArrowheads="1"/>
            </p:cNvSpPr>
            <p:nvPr/>
          </p:nvSpPr>
          <p:spPr bwMode="auto">
            <a:xfrm>
              <a:off x="4188305" y="822763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18" name="组合 317"/>
            <p:cNvGrpSpPr/>
            <p:nvPr/>
          </p:nvGrpSpPr>
          <p:grpSpPr bwMode="auto">
            <a:xfrm>
              <a:off x="4311412" y="881117"/>
              <a:ext cx="611882" cy="356931"/>
              <a:chOff x="4248150" y="1753705"/>
              <a:chExt cx="342900" cy="200025"/>
            </a:xfrm>
          </p:grpSpPr>
          <p:sp>
            <p:nvSpPr>
              <p:cNvPr id="321" name="Freeform 12"/>
              <p:cNvSpPr>
                <a:spLocks noEditPoints="1"/>
              </p:cNvSpPr>
              <p:nvPr/>
            </p:nvSpPr>
            <p:spPr bwMode="auto">
              <a:xfrm>
                <a:off x="4247974" y="1753372"/>
                <a:ext cx="343253" cy="200689"/>
              </a:xfrm>
              <a:custGeom>
                <a:avLst/>
                <a:gdLst>
                  <a:gd name="T0" fmla="*/ 1633061250 w 36"/>
                  <a:gd name="T1" fmla="*/ 0 h 21"/>
                  <a:gd name="T2" fmla="*/ 0 w 36"/>
                  <a:gd name="T3" fmla="*/ 997981875 h 21"/>
                  <a:gd name="T4" fmla="*/ 1633061250 w 36"/>
                  <a:gd name="T5" fmla="*/ 1905238125 h 21"/>
                  <a:gd name="T6" fmla="*/ 2147483647 w 36"/>
                  <a:gd name="T7" fmla="*/ 997981875 h 21"/>
                  <a:gd name="T8" fmla="*/ 1633061250 w 36"/>
                  <a:gd name="T9" fmla="*/ 0 h 21"/>
                  <a:gd name="T10" fmla="*/ 1633061250 w 36"/>
                  <a:gd name="T11" fmla="*/ 1814512500 h 21"/>
                  <a:gd name="T12" fmla="*/ 90725625 w 36"/>
                  <a:gd name="T13" fmla="*/ 997981875 h 21"/>
                  <a:gd name="T14" fmla="*/ 1633061250 w 36"/>
                  <a:gd name="T15" fmla="*/ 90725625 h 21"/>
                  <a:gd name="T16" fmla="*/ 2147483647 w 36"/>
                  <a:gd name="T17" fmla="*/ 997981875 h 21"/>
                  <a:gd name="T18" fmla="*/ 1633061250 w 36"/>
                  <a:gd name="T19" fmla="*/ 181451250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1">
                    <a:moveTo>
                      <a:pt x="18" y="0"/>
                    </a:moveTo>
                    <a:cubicBezTo>
                      <a:pt x="8" y="0"/>
                      <a:pt x="0" y="5"/>
                      <a:pt x="0" y="11"/>
                    </a:cubicBezTo>
                    <a:cubicBezTo>
                      <a:pt x="0" y="16"/>
                      <a:pt x="8" y="21"/>
                      <a:pt x="18" y="21"/>
                    </a:cubicBezTo>
                    <a:cubicBezTo>
                      <a:pt x="28" y="21"/>
                      <a:pt x="36" y="16"/>
                      <a:pt x="36" y="11"/>
                    </a:cubicBezTo>
                    <a:cubicBezTo>
                      <a:pt x="36" y="5"/>
                      <a:pt x="28" y="0"/>
                      <a:pt x="18" y="0"/>
                    </a:cubicBezTo>
                    <a:close/>
                    <a:moveTo>
                      <a:pt x="18" y="20"/>
                    </a:moveTo>
                    <a:cubicBezTo>
                      <a:pt x="9" y="20"/>
                      <a:pt x="1" y="16"/>
                      <a:pt x="1" y="11"/>
                    </a:cubicBezTo>
                    <a:cubicBezTo>
                      <a:pt x="1" y="5"/>
                      <a:pt x="9" y="1"/>
                      <a:pt x="18" y="1"/>
                    </a:cubicBezTo>
                    <a:cubicBezTo>
                      <a:pt x="27" y="1"/>
                      <a:pt x="35" y="5"/>
                      <a:pt x="35" y="11"/>
                    </a:cubicBezTo>
                    <a:cubicBezTo>
                      <a:pt x="35" y="16"/>
                      <a:pt x="27" y="20"/>
                      <a:pt x="18" y="20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3" name="Freeform 13"/>
              <p:cNvSpPr>
                <a:spLocks noEditPoints="1"/>
              </p:cNvSpPr>
              <p:nvPr/>
            </p:nvSpPr>
            <p:spPr bwMode="auto">
              <a:xfrm>
                <a:off x="4267403" y="1772794"/>
                <a:ext cx="304395" cy="161846"/>
              </a:xfrm>
              <a:custGeom>
                <a:avLst/>
                <a:gdLst>
                  <a:gd name="T0" fmla="*/ 1451610000 w 32"/>
                  <a:gd name="T1" fmla="*/ 0 h 17"/>
                  <a:gd name="T2" fmla="*/ 0 w 32"/>
                  <a:gd name="T3" fmla="*/ 725805000 h 17"/>
                  <a:gd name="T4" fmla="*/ 1451610000 w 32"/>
                  <a:gd name="T5" fmla="*/ 1542335625 h 17"/>
                  <a:gd name="T6" fmla="*/ 2147483647 w 32"/>
                  <a:gd name="T7" fmla="*/ 816530625 h 17"/>
                  <a:gd name="T8" fmla="*/ 1451610000 w 32"/>
                  <a:gd name="T9" fmla="*/ 0 h 17"/>
                  <a:gd name="T10" fmla="*/ 362902500 w 32"/>
                  <a:gd name="T11" fmla="*/ 635079375 h 17"/>
                  <a:gd name="T12" fmla="*/ 181451250 w 32"/>
                  <a:gd name="T13" fmla="*/ 453628125 h 17"/>
                  <a:gd name="T14" fmla="*/ 1179433125 w 32"/>
                  <a:gd name="T15" fmla="*/ 453628125 h 17"/>
                  <a:gd name="T16" fmla="*/ 1179433125 w 32"/>
                  <a:gd name="T17" fmla="*/ 635079375 h 17"/>
                  <a:gd name="T18" fmla="*/ 362902500 w 32"/>
                  <a:gd name="T19" fmla="*/ 635079375 h 17"/>
                  <a:gd name="T20" fmla="*/ 362902500 w 32"/>
                  <a:gd name="T21" fmla="*/ 725805000 h 17"/>
                  <a:gd name="T22" fmla="*/ 1179433125 w 32"/>
                  <a:gd name="T23" fmla="*/ 725805000 h 17"/>
                  <a:gd name="T24" fmla="*/ 1179433125 w 32"/>
                  <a:gd name="T25" fmla="*/ 907256250 h 17"/>
                  <a:gd name="T26" fmla="*/ 453628125 w 32"/>
                  <a:gd name="T27" fmla="*/ 816530625 h 17"/>
                  <a:gd name="T28" fmla="*/ 362902500 w 32"/>
                  <a:gd name="T29" fmla="*/ 725805000 h 17"/>
                  <a:gd name="T30" fmla="*/ 1179433125 w 32"/>
                  <a:gd name="T31" fmla="*/ 1088707500 h 17"/>
                  <a:gd name="T32" fmla="*/ 997981875 w 32"/>
                  <a:gd name="T33" fmla="*/ 1179433125 h 17"/>
                  <a:gd name="T34" fmla="*/ 635079375 w 32"/>
                  <a:gd name="T35" fmla="*/ 1179433125 h 17"/>
                  <a:gd name="T36" fmla="*/ 544353750 w 32"/>
                  <a:gd name="T37" fmla="*/ 1088707500 h 17"/>
                  <a:gd name="T38" fmla="*/ 907256250 w 32"/>
                  <a:gd name="T39" fmla="*/ 1088707500 h 17"/>
                  <a:gd name="T40" fmla="*/ 1179433125 w 32"/>
                  <a:gd name="T41" fmla="*/ 907256250 h 17"/>
                  <a:gd name="T42" fmla="*/ 1179433125 w 32"/>
                  <a:gd name="T43" fmla="*/ 1088707500 h 17"/>
                  <a:gd name="T44" fmla="*/ 1723786875 w 32"/>
                  <a:gd name="T45" fmla="*/ 1360884375 h 17"/>
                  <a:gd name="T46" fmla="*/ 1179433125 w 32"/>
                  <a:gd name="T47" fmla="*/ 1360884375 h 17"/>
                  <a:gd name="T48" fmla="*/ 1179433125 w 32"/>
                  <a:gd name="T49" fmla="*/ 1270158750 h 17"/>
                  <a:gd name="T50" fmla="*/ 1360884375 w 32"/>
                  <a:gd name="T51" fmla="*/ 1179433125 h 17"/>
                  <a:gd name="T52" fmla="*/ 1360884375 w 32"/>
                  <a:gd name="T53" fmla="*/ 453628125 h 17"/>
                  <a:gd name="T54" fmla="*/ 1270158750 w 32"/>
                  <a:gd name="T55" fmla="*/ 362902500 h 17"/>
                  <a:gd name="T56" fmla="*/ 1179433125 w 32"/>
                  <a:gd name="T57" fmla="*/ 362902500 h 17"/>
                  <a:gd name="T58" fmla="*/ 1179433125 w 32"/>
                  <a:gd name="T59" fmla="*/ 272176875 h 17"/>
                  <a:gd name="T60" fmla="*/ 1451610000 w 32"/>
                  <a:gd name="T61" fmla="*/ 181451250 h 17"/>
                  <a:gd name="T62" fmla="*/ 1542335625 w 32"/>
                  <a:gd name="T63" fmla="*/ 181451250 h 17"/>
                  <a:gd name="T64" fmla="*/ 1633061250 w 32"/>
                  <a:gd name="T65" fmla="*/ 181451250 h 17"/>
                  <a:gd name="T66" fmla="*/ 1542335625 w 32"/>
                  <a:gd name="T67" fmla="*/ 1179433125 h 17"/>
                  <a:gd name="T68" fmla="*/ 1633061250 w 32"/>
                  <a:gd name="T69" fmla="*/ 1270158750 h 17"/>
                  <a:gd name="T70" fmla="*/ 1723786875 w 32"/>
                  <a:gd name="T71" fmla="*/ 1270158750 h 17"/>
                  <a:gd name="T72" fmla="*/ 1723786875 w 32"/>
                  <a:gd name="T73" fmla="*/ 1360884375 h 17"/>
                  <a:gd name="T74" fmla="*/ 2147483647 w 32"/>
                  <a:gd name="T75" fmla="*/ 1179433125 h 17"/>
                  <a:gd name="T76" fmla="*/ 1995963750 w 32"/>
                  <a:gd name="T77" fmla="*/ 1179433125 h 17"/>
                  <a:gd name="T78" fmla="*/ 1814512500 w 32"/>
                  <a:gd name="T79" fmla="*/ 1088707500 h 17"/>
                  <a:gd name="T80" fmla="*/ 1723786875 w 32"/>
                  <a:gd name="T81" fmla="*/ 1088707500 h 17"/>
                  <a:gd name="T82" fmla="*/ 1723786875 w 32"/>
                  <a:gd name="T83" fmla="*/ 997981875 h 17"/>
                  <a:gd name="T84" fmla="*/ 1814512500 w 32"/>
                  <a:gd name="T85" fmla="*/ 997981875 h 17"/>
                  <a:gd name="T86" fmla="*/ 1995963750 w 32"/>
                  <a:gd name="T87" fmla="*/ 1088707500 h 17"/>
                  <a:gd name="T88" fmla="*/ 2147483647 w 32"/>
                  <a:gd name="T89" fmla="*/ 1088707500 h 17"/>
                  <a:gd name="T90" fmla="*/ 2147483647 w 32"/>
                  <a:gd name="T91" fmla="*/ 1179433125 h 17"/>
                  <a:gd name="T92" fmla="*/ 2147483647 w 32"/>
                  <a:gd name="T93" fmla="*/ 907256250 h 17"/>
                  <a:gd name="T94" fmla="*/ 1723786875 w 32"/>
                  <a:gd name="T95" fmla="*/ 907256250 h 17"/>
                  <a:gd name="T96" fmla="*/ 1723786875 w 32"/>
                  <a:gd name="T97" fmla="*/ 725805000 h 17"/>
                  <a:gd name="T98" fmla="*/ 2147483647 w 32"/>
                  <a:gd name="T99" fmla="*/ 725805000 h 17"/>
                  <a:gd name="T100" fmla="*/ 2147483647 w 32"/>
                  <a:gd name="T101" fmla="*/ 907256250 h 17"/>
                  <a:gd name="T102" fmla="*/ 2147483647 w 32"/>
                  <a:gd name="T103" fmla="*/ 635079375 h 17"/>
                  <a:gd name="T104" fmla="*/ 1723786875 w 32"/>
                  <a:gd name="T105" fmla="*/ 635079375 h 17"/>
                  <a:gd name="T106" fmla="*/ 1723786875 w 32"/>
                  <a:gd name="T107" fmla="*/ 362902500 h 17"/>
                  <a:gd name="T108" fmla="*/ 1814512500 w 32"/>
                  <a:gd name="T109" fmla="*/ 362902500 h 17"/>
                  <a:gd name="T110" fmla="*/ 1814512500 w 32"/>
                  <a:gd name="T111" fmla="*/ 453628125 h 17"/>
                  <a:gd name="T112" fmla="*/ 2147483647 w 32"/>
                  <a:gd name="T113" fmla="*/ 453628125 h 17"/>
                  <a:gd name="T114" fmla="*/ 2147483647 w 32"/>
                  <a:gd name="T115" fmla="*/ 635079375 h 1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7" y="0"/>
                      <a:pt x="0" y="3"/>
                      <a:pt x="0" y="8"/>
                    </a:cubicBezTo>
                    <a:cubicBezTo>
                      <a:pt x="0" y="13"/>
                      <a:pt x="7" y="17"/>
                      <a:pt x="16" y="17"/>
                    </a:cubicBezTo>
                    <a:cubicBezTo>
                      <a:pt x="25" y="17"/>
                      <a:pt x="32" y="14"/>
                      <a:pt x="32" y="9"/>
                    </a:cubicBezTo>
                    <a:cubicBezTo>
                      <a:pt x="32" y="4"/>
                      <a:pt x="25" y="0"/>
                      <a:pt x="16" y="0"/>
                    </a:cubicBezTo>
                    <a:close/>
                    <a:moveTo>
                      <a:pt x="4" y="7"/>
                    </a:moveTo>
                    <a:cubicBezTo>
                      <a:pt x="3" y="7"/>
                      <a:pt x="2" y="5"/>
                      <a:pt x="2" y="5"/>
                    </a:cubicBezTo>
                    <a:lnTo>
                      <a:pt x="13" y="5"/>
                    </a:lnTo>
                    <a:lnTo>
                      <a:pt x="13" y="7"/>
                    </a:lnTo>
                    <a:cubicBezTo>
                      <a:pt x="13" y="7"/>
                      <a:pt x="4" y="7"/>
                      <a:pt x="4" y="7"/>
                    </a:cubicBezTo>
                    <a:close/>
                    <a:moveTo>
                      <a:pt x="4" y="8"/>
                    </a:moveTo>
                    <a:lnTo>
                      <a:pt x="13" y="8"/>
                    </a:lnTo>
                    <a:lnTo>
                      <a:pt x="13" y="10"/>
                    </a:lnTo>
                    <a:cubicBezTo>
                      <a:pt x="13" y="10"/>
                      <a:pt x="6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lose/>
                    <a:moveTo>
                      <a:pt x="13" y="12"/>
                    </a:moveTo>
                    <a:lnTo>
                      <a:pt x="11" y="13"/>
                    </a:lnTo>
                    <a:cubicBezTo>
                      <a:pt x="11" y="13"/>
                      <a:pt x="8" y="13"/>
                      <a:pt x="7" y="13"/>
                    </a:cubicBezTo>
                    <a:cubicBezTo>
                      <a:pt x="7" y="13"/>
                      <a:pt x="6" y="12"/>
                      <a:pt x="6" y="12"/>
                    </a:cubicBezTo>
                    <a:lnTo>
                      <a:pt x="10" y="12"/>
                    </a:lnTo>
                    <a:lnTo>
                      <a:pt x="13" y="10"/>
                    </a:lnTo>
                    <a:lnTo>
                      <a:pt x="13" y="12"/>
                    </a:lnTo>
                    <a:close/>
                    <a:moveTo>
                      <a:pt x="19" y="15"/>
                    </a:moveTo>
                    <a:lnTo>
                      <a:pt x="13" y="15"/>
                    </a:lnTo>
                    <a:lnTo>
                      <a:pt x="13" y="14"/>
                    </a:lnTo>
                    <a:cubicBezTo>
                      <a:pt x="13" y="14"/>
                      <a:pt x="14" y="14"/>
                      <a:pt x="15" y="13"/>
                    </a:cubicBezTo>
                    <a:cubicBezTo>
                      <a:pt x="15" y="11"/>
                      <a:pt x="15" y="5"/>
                      <a:pt x="15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lnTo>
                      <a:pt x="13" y="3"/>
                    </a:lnTo>
                    <a:lnTo>
                      <a:pt x="16" y="2"/>
                    </a:lnTo>
                    <a:lnTo>
                      <a:pt x="17" y="2"/>
                    </a:lnTo>
                    <a:lnTo>
                      <a:pt x="18" y="2"/>
                    </a:lnTo>
                    <a:cubicBezTo>
                      <a:pt x="18" y="2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8" y="14"/>
                    </a:cubicBezTo>
                    <a:cubicBezTo>
                      <a:pt x="18" y="14"/>
                      <a:pt x="19" y="14"/>
                      <a:pt x="19" y="14"/>
                    </a:cubicBezTo>
                    <a:lnTo>
                      <a:pt x="19" y="15"/>
                    </a:lnTo>
                    <a:close/>
                    <a:moveTo>
                      <a:pt x="25" y="13"/>
                    </a:moveTo>
                    <a:cubicBezTo>
                      <a:pt x="24" y="13"/>
                      <a:pt x="22" y="13"/>
                      <a:pt x="22" y="13"/>
                    </a:cubicBezTo>
                    <a:lnTo>
                      <a:pt x="20" y="12"/>
                    </a:lnTo>
                    <a:lnTo>
                      <a:pt x="19" y="12"/>
                    </a:lnTo>
                    <a:lnTo>
                      <a:pt x="19" y="11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2"/>
                    </a:lnTo>
                    <a:cubicBezTo>
                      <a:pt x="26" y="12"/>
                      <a:pt x="25" y="14"/>
                      <a:pt x="25" y="13"/>
                    </a:cubicBezTo>
                    <a:close/>
                    <a:moveTo>
                      <a:pt x="27" y="10"/>
                    </a:moveTo>
                    <a:cubicBezTo>
                      <a:pt x="26" y="10"/>
                      <a:pt x="19" y="10"/>
                      <a:pt x="19" y="10"/>
                    </a:cubicBezTo>
                    <a:lnTo>
                      <a:pt x="19" y="8"/>
                    </a:lnTo>
                    <a:lnTo>
                      <a:pt x="28" y="8"/>
                    </a:lnTo>
                    <a:cubicBezTo>
                      <a:pt x="28" y="8"/>
                      <a:pt x="28" y="10"/>
                      <a:pt x="27" y="10"/>
                    </a:cubicBezTo>
                    <a:close/>
                    <a:moveTo>
                      <a:pt x="28" y="7"/>
                    </a:moveTo>
                    <a:cubicBezTo>
                      <a:pt x="27" y="7"/>
                      <a:pt x="19" y="7"/>
                      <a:pt x="19" y="7"/>
                    </a:cubicBezTo>
                    <a:lnTo>
                      <a:pt x="19" y="4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30" y="5"/>
                    </a:lnTo>
                    <a:cubicBezTo>
                      <a:pt x="30" y="5"/>
                      <a:pt x="29" y="7"/>
                      <a:pt x="28" y="7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4" name="组合 323"/>
          <p:cNvGrpSpPr/>
          <p:nvPr/>
        </p:nvGrpSpPr>
        <p:grpSpPr bwMode="auto">
          <a:xfrm>
            <a:off x="5409497" y="9150483"/>
            <a:ext cx="1371421" cy="757942"/>
            <a:chOff x="7612818" y="801103"/>
            <a:chExt cx="936104" cy="516958"/>
          </a:xfrm>
        </p:grpSpPr>
        <p:sp>
          <p:nvSpPr>
            <p:cNvPr id="325" name="圆角矩形 324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6" name="圆角矩形 325"/>
            <p:cNvSpPr>
              <a:spLocks noChangeArrowheads="1"/>
            </p:cNvSpPr>
            <p:nvPr/>
          </p:nvSpPr>
          <p:spPr bwMode="auto">
            <a:xfrm>
              <a:off x="7651823" y="819876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pic>
          <p:nvPicPr>
            <p:cNvPr id="327" name="Picture 19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4629" r="30340" b="33889"/>
            <a:stretch>
              <a:fillRect/>
            </a:stretch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329" name="组合 328"/>
          <p:cNvGrpSpPr/>
          <p:nvPr/>
        </p:nvGrpSpPr>
        <p:grpSpPr>
          <a:xfrm>
            <a:off x="1706415" y="8222262"/>
            <a:ext cx="164874" cy="128307"/>
            <a:chOff x="2444143" y="524567"/>
            <a:chExt cx="112510" cy="87526"/>
          </a:xfrm>
          <a:solidFill>
            <a:schemeClr val="bg1">
              <a:lumMod val="50000"/>
            </a:schemeClr>
          </a:solidFill>
        </p:grpSpPr>
        <p:sp>
          <p:nvSpPr>
            <p:cNvPr id="330" name="燕尾形 329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1" name="燕尾形 330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32" name="组合 331"/>
          <p:cNvGrpSpPr/>
          <p:nvPr/>
        </p:nvGrpSpPr>
        <p:grpSpPr>
          <a:xfrm flipH="1">
            <a:off x="10319128" y="11821554"/>
            <a:ext cx="164874" cy="128307"/>
            <a:chOff x="2444143" y="524567"/>
            <a:chExt cx="112510" cy="87526"/>
          </a:xfrm>
          <a:solidFill>
            <a:schemeClr val="bg1">
              <a:lumMod val="50000"/>
            </a:schemeClr>
          </a:solidFill>
        </p:grpSpPr>
        <p:sp>
          <p:nvSpPr>
            <p:cNvPr id="333" name="燕尾形 332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4" name="燕尾形 333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35" name="组合 334"/>
          <p:cNvGrpSpPr/>
          <p:nvPr/>
        </p:nvGrpSpPr>
        <p:grpSpPr>
          <a:xfrm flipH="1">
            <a:off x="10319128" y="8222262"/>
            <a:ext cx="164874" cy="128307"/>
            <a:chOff x="2444143" y="524567"/>
            <a:chExt cx="112510" cy="87526"/>
          </a:xfrm>
          <a:solidFill>
            <a:schemeClr val="bg1">
              <a:lumMod val="50000"/>
            </a:schemeClr>
          </a:solidFill>
        </p:grpSpPr>
        <p:sp>
          <p:nvSpPr>
            <p:cNvPr id="336" name="燕尾形 335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7" name="燕尾形 336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38" name="组合 337"/>
          <p:cNvGrpSpPr/>
          <p:nvPr/>
        </p:nvGrpSpPr>
        <p:grpSpPr>
          <a:xfrm flipV="1">
            <a:off x="1706415" y="11821554"/>
            <a:ext cx="164874" cy="128307"/>
            <a:chOff x="2444143" y="524567"/>
            <a:chExt cx="112510" cy="87526"/>
          </a:xfrm>
          <a:solidFill>
            <a:schemeClr val="bg1">
              <a:lumMod val="50000"/>
            </a:schemeClr>
          </a:solidFill>
        </p:grpSpPr>
        <p:sp>
          <p:nvSpPr>
            <p:cNvPr id="339" name="燕尾形 338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0" name="燕尾形 339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41" name="组合 340"/>
          <p:cNvGrpSpPr/>
          <p:nvPr/>
        </p:nvGrpSpPr>
        <p:grpSpPr bwMode="auto">
          <a:xfrm>
            <a:off x="2135439" y="7907712"/>
            <a:ext cx="1371421" cy="757942"/>
            <a:chOff x="1442717" y="1215533"/>
            <a:chExt cx="1028963" cy="568239"/>
          </a:xfrm>
        </p:grpSpPr>
        <p:grpSp>
          <p:nvGrpSpPr>
            <p:cNvPr id="342" name="组合 341"/>
            <p:cNvGrpSpPr/>
            <p:nvPr/>
          </p:nvGrpSpPr>
          <p:grpSpPr bwMode="auto">
            <a:xfrm>
              <a:off x="1442717" y="1215533"/>
              <a:ext cx="1028963" cy="568239"/>
              <a:chOff x="1664606" y="801103"/>
              <a:chExt cx="936104" cy="516958"/>
            </a:xfrm>
          </p:grpSpPr>
          <p:sp>
            <p:nvSpPr>
              <p:cNvPr id="344" name="圆角矩形 343"/>
              <p:cNvSpPr/>
              <p:nvPr/>
            </p:nvSpPr>
            <p:spPr>
              <a:xfrm>
                <a:off x="166460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45" name="圆角矩形 344"/>
              <p:cNvSpPr>
                <a:spLocks noChangeArrowheads="1"/>
              </p:cNvSpPr>
              <p:nvPr/>
            </p:nvSpPr>
            <p:spPr bwMode="auto">
              <a:xfrm>
                <a:off x="1703610" y="822763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43" name="Picture 2" descr="C:\Documents and Settings\nana\桌面\cases_vi_logo_1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3" t="21204" r="12848" b="13226"/>
            <a:stretch>
              <a:fillRect/>
            </a:stretch>
          </p:blipFill>
          <p:spPr bwMode="auto">
            <a:xfrm>
              <a:off x="1530667" y="1289217"/>
              <a:ext cx="853063" cy="42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6" name="组合 345"/>
          <p:cNvGrpSpPr/>
          <p:nvPr/>
        </p:nvGrpSpPr>
        <p:grpSpPr bwMode="auto">
          <a:xfrm>
            <a:off x="3773527" y="7907712"/>
            <a:ext cx="1371421" cy="757942"/>
            <a:chOff x="2750118" y="1215533"/>
            <a:chExt cx="1028963" cy="568239"/>
          </a:xfrm>
        </p:grpSpPr>
        <p:grpSp>
          <p:nvGrpSpPr>
            <p:cNvPr id="347" name="组合 346"/>
            <p:cNvGrpSpPr/>
            <p:nvPr/>
          </p:nvGrpSpPr>
          <p:grpSpPr bwMode="auto">
            <a:xfrm>
              <a:off x="2750118" y="1215533"/>
              <a:ext cx="1028963" cy="568239"/>
              <a:chOff x="6455224" y="1614418"/>
              <a:chExt cx="936104" cy="516958"/>
            </a:xfrm>
          </p:grpSpPr>
          <p:sp>
            <p:nvSpPr>
              <p:cNvPr id="355" name="圆角矩形 354"/>
              <p:cNvSpPr/>
              <p:nvPr/>
            </p:nvSpPr>
            <p:spPr>
              <a:xfrm>
                <a:off x="645522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56" name="圆角矩形 355"/>
              <p:cNvSpPr>
                <a:spLocks noChangeArrowheads="1"/>
              </p:cNvSpPr>
              <p:nvPr/>
            </p:nvSpPr>
            <p:spPr bwMode="auto">
              <a:xfrm>
                <a:off x="6494228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48" name="组合 347"/>
            <p:cNvGrpSpPr/>
            <p:nvPr/>
          </p:nvGrpSpPr>
          <p:grpSpPr bwMode="auto">
            <a:xfrm>
              <a:off x="3034969" y="1268949"/>
              <a:ext cx="459261" cy="461407"/>
              <a:chOff x="2901950" y="1116013"/>
              <a:chExt cx="3397250" cy="3413125"/>
            </a:xfrm>
          </p:grpSpPr>
          <p:pic>
            <p:nvPicPr>
              <p:cNvPr id="349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950" y="1116013"/>
                <a:ext cx="3397250" cy="341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0" name="图片 349" descr="yuan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589" y="1450978"/>
                <a:ext cx="2790825" cy="279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1" name="Freeform 20"/>
              <p:cNvSpPr/>
              <p:nvPr/>
            </p:nvSpPr>
            <p:spPr bwMode="auto">
              <a:xfrm>
                <a:off x="3754858" y="1577995"/>
                <a:ext cx="810475" cy="2395223"/>
              </a:xfrm>
              <a:custGeom>
                <a:avLst/>
                <a:gdLst>
                  <a:gd name="T0" fmla="*/ 2147483647 w 181"/>
                  <a:gd name="T1" fmla="*/ 0 h 534"/>
                  <a:gd name="T2" fmla="*/ 2147483647 w 181"/>
                  <a:gd name="T3" fmla="*/ 2147483647 h 534"/>
                  <a:gd name="T4" fmla="*/ 2147483647 w 181"/>
                  <a:gd name="T5" fmla="*/ 2147483647 h 534"/>
                  <a:gd name="T6" fmla="*/ 2147483647 w 181"/>
                  <a:gd name="T7" fmla="*/ 2147483647 h 534"/>
                  <a:gd name="T8" fmla="*/ 2147483647 w 181"/>
                  <a:gd name="T9" fmla="*/ 2147483647 h 534"/>
                  <a:gd name="T10" fmla="*/ 2147483647 w 181"/>
                  <a:gd name="T11" fmla="*/ 0 h 5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1"/>
                  <a:gd name="T19" fmla="*/ 0 h 534"/>
                  <a:gd name="T20" fmla="*/ 181 w 181"/>
                  <a:gd name="T21" fmla="*/ 534 h 5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1" h="534">
                    <a:moveTo>
                      <a:pt x="181" y="0"/>
                    </a:moveTo>
                    <a:cubicBezTo>
                      <a:pt x="181" y="0"/>
                      <a:pt x="133" y="5"/>
                      <a:pt x="107" y="17"/>
                    </a:cubicBezTo>
                    <a:cubicBezTo>
                      <a:pt x="107" y="17"/>
                      <a:pt x="5" y="118"/>
                      <a:pt x="3" y="279"/>
                    </a:cubicBezTo>
                    <a:cubicBezTo>
                      <a:pt x="0" y="441"/>
                      <a:pt x="111" y="534"/>
                      <a:pt x="111" y="534"/>
                    </a:cubicBezTo>
                    <a:cubicBezTo>
                      <a:pt x="111" y="534"/>
                      <a:pt x="9" y="398"/>
                      <a:pt x="33" y="243"/>
                    </a:cubicBezTo>
                    <a:cubicBezTo>
                      <a:pt x="57" y="89"/>
                      <a:pt x="180" y="4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52" name="Freeform 21"/>
              <p:cNvSpPr/>
              <p:nvPr/>
            </p:nvSpPr>
            <p:spPr bwMode="auto">
              <a:xfrm>
                <a:off x="3978030" y="1754118"/>
                <a:ext cx="916193" cy="2348258"/>
              </a:xfrm>
              <a:custGeom>
                <a:avLst/>
                <a:gdLst>
                  <a:gd name="T0" fmla="*/ 2147483647 w 202"/>
                  <a:gd name="T1" fmla="*/ 0 h 523"/>
                  <a:gd name="T2" fmla="*/ 2147483647 w 202"/>
                  <a:gd name="T3" fmla="*/ 2147483647 h 523"/>
                  <a:gd name="T4" fmla="*/ 2147483647 w 202"/>
                  <a:gd name="T5" fmla="*/ 2147483647 h 523"/>
                  <a:gd name="T6" fmla="*/ 2147483647 w 202"/>
                  <a:gd name="T7" fmla="*/ 2147483647 h 523"/>
                  <a:gd name="T8" fmla="*/ 2147483647 w 202"/>
                  <a:gd name="T9" fmla="*/ 2147483647 h 523"/>
                  <a:gd name="T10" fmla="*/ 2147483647 w 202"/>
                  <a:gd name="T11" fmla="*/ 0 h 5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523"/>
                  <a:gd name="T20" fmla="*/ 202 w 202"/>
                  <a:gd name="T21" fmla="*/ 523 h 5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523">
                    <a:moveTo>
                      <a:pt x="138" y="0"/>
                    </a:moveTo>
                    <a:cubicBezTo>
                      <a:pt x="138" y="0"/>
                      <a:pt x="0" y="96"/>
                      <a:pt x="45" y="331"/>
                    </a:cubicBezTo>
                    <a:cubicBezTo>
                      <a:pt x="45" y="331"/>
                      <a:pt x="71" y="453"/>
                      <a:pt x="149" y="522"/>
                    </a:cubicBezTo>
                    <a:cubicBezTo>
                      <a:pt x="149" y="522"/>
                      <a:pt x="165" y="523"/>
                      <a:pt x="202" y="519"/>
                    </a:cubicBezTo>
                    <a:cubicBezTo>
                      <a:pt x="202" y="519"/>
                      <a:pt x="129" y="468"/>
                      <a:pt x="77" y="338"/>
                    </a:cubicBezTo>
                    <a:cubicBezTo>
                      <a:pt x="77" y="338"/>
                      <a:pt x="13" y="181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53" name="Freeform 22"/>
              <p:cNvSpPr/>
              <p:nvPr/>
            </p:nvSpPr>
            <p:spPr bwMode="auto">
              <a:xfrm>
                <a:off x="3437711" y="2587746"/>
                <a:ext cx="2407947" cy="1291542"/>
              </a:xfrm>
              <a:custGeom>
                <a:avLst/>
                <a:gdLst>
                  <a:gd name="T0" fmla="*/ 2147483647 w 536"/>
                  <a:gd name="T1" fmla="*/ 0 h 288"/>
                  <a:gd name="T2" fmla="*/ 0 w 536"/>
                  <a:gd name="T3" fmla="*/ 2147483647 h 288"/>
                  <a:gd name="T4" fmla="*/ 2147483647 w 536"/>
                  <a:gd name="T5" fmla="*/ 2147483647 h 288"/>
                  <a:gd name="T6" fmla="*/ 2147483647 w 536"/>
                  <a:gd name="T7" fmla="*/ 2147483647 h 288"/>
                  <a:gd name="T8" fmla="*/ 2147483647 w 53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6"/>
                  <a:gd name="T16" fmla="*/ 0 h 288"/>
                  <a:gd name="T17" fmla="*/ 536 w 53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6" h="288">
                    <a:moveTo>
                      <a:pt x="532" y="0"/>
                    </a:moveTo>
                    <a:cubicBezTo>
                      <a:pt x="532" y="0"/>
                      <a:pt x="328" y="288"/>
                      <a:pt x="0" y="68"/>
                    </a:cubicBezTo>
                    <a:cubicBezTo>
                      <a:pt x="0" y="68"/>
                      <a:pt x="56" y="154"/>
                      <a:pt x="217" y="173"/>
                    </a:cubicBezTo>
                    <a:cubicBezTo>
                      <a:pt x="377" y="192"/>
                      <a:pt x="508" y="93"/>
                      <a:pt x="536" y="51"/>
                    </a:cubicBezTo>
                    <a:cubicBezTo>
                      <a:pt x="536" y="51"/>
                      <a:pt x="536" y="18"/>
                      <a:pt x="5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54" name="Freeform 23"/>
              <p:cNvSpPr/>
              <p:nvPr/>
            </p:nvSpPr>
            <p:spPr bwMode="auto">
              <a:xfrm>
                <a:off x="3308508" y="3033915"/>
                <a:ext cx="2349213" cy="1209357"/>
              </a:xfrm>
              <a:custGeom>
                <a:avLst/>
                <a:gdLst>
                  <a:gd name="T0" fmla="*/ 0 w 523"/>
                  <a:gd name="T1" fmla="*/ 0 h 271"/>
                  <a:gd name="T2" fmla="*/ 2147483647 w 523"/>
                  <a:gd name="T3" fmla="*/ 2147483647 h 271"/>
                  <a:gd name="T4" fmla="*/ 2147483647 w 523"/>
                  <a:gd name="T5" fmla="*/ 2147483647 h 271"/>
                  <a:gd name="T6" fmla="*/ 2147483647 w 523"/>
                  <a:gd name="T7" fmla="*/ 2147483647 h 271"/>
                  <a:gd name="T8" fmla="*/ 0 w 523"/>
                  <a:gd name="T9" fmla="*/ 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3"/>
                  <a:gd name="T16" fmla="*/ 0 h 271"/>
                  <a:gd name="T17" fmla="*/ 523 w 523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3" h="271">
                    <a:moveTo>
                      <a:pt x="0" y="0"/>
                    </a:moveTo>
                    <a:cubicBezTo>
                      <a:pt x="0" y="0"/>
                      <a:pt x="204" y="271"/>
                      <a:pt x="523" y="57"/>
                    </a:cubicBezTo>
                    <a:cubicBezTo>
                      <a:pt x="523" y="57"/>
                      <a:pt x="413" y="200"/>
                      <a:pt x="194" y="158"/>
                    </a:cubicBezTo>
                    <a:cubicBezTo>
                      <a:pt x="194" y="158"/>
                      <a:pt x="115" y="149"/>
                      <a:pt x="24" y="74"/>
                    </a:cubicBezTo>
                    <a:cubicBezTo>
                      <a:pt x="24" y="74"/>
                      <a:pt x="6" y="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57" name="组合 356"/>
          <p:cNvGrpSpPr/>
          <p:nvPr/>
        </p:nvGrpSpPr>
        <p:grpSpPr bwMode="auto">
          <a:xfrm>
            <a:off x="5409497" y="7907712"/>
            <a:ext cx="1371421" cy="757942"/>
            <a:chOff x="4057520" y="1215533"/>
            <a:chExt cx="1028963" cy="568239"/>
          </a:xfrm>
        </p:grpSpPr>
        <p:grpSp>
          <p:nvGrpSpPr>
            <p:cNvPr id="358" name="组合 357"/>
            <p:cNvGrpSpPr/>
            <p:nvPr/>
          </p:nvGrpSpPr>
          <p:grpSpPr bwMode="auto">
            <a:xfrm>
              <a:off x="4057520" y="1215533"/>
              <a:ext cx="1028963" cy="568239"/>
              <a:chOff x="467544" y="1614418"/>
              <a:chExt cx="936104" cy="516958"/>
            </a:xfrm>
          </p:grpSpPr>
          <p:sp>
            <p:nvSpPr>
              <p:cNvPr id="360" name="圆角矩形 359"/>
              <p:cNvSpPr/>
              <p:nvPr/>
            </p:nvSpPr>
            <p:spPr>
              <a:xfrm>
                <a:off x="46754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1" name="圆角矩形 360"/>
              <p:cNvSpPr>
                <a:spLocks noChangeArrowheads="1"/>
              </p:cNvSpPr>
              <p:nvPr/>
            </p:nvSpPr>
            <p:spPr bwMode="auto">
              <a:xfrm>
                <a:off x="506549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59" name="图片 358" descr="标志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661"/>
            <a:stretch>
              <a:fillRect/>
            </a:stretch>
          </p:blipFill>
          <p:spPr bwMode="auto">
            <a:xfrm>
              <a:off x="4119190" y="1363809"/>
              <a:ext cx="905623" cy="2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2" name="组合 361"/>
          <p:cNvGrpSpPr/>
          <p:nvPr/>
        </p:nvGrpSpPr>
        <p:grpSpPr bwMode="auto">
          <a:xfrm>
            <a:off x="7045467" y="7907712"/>
            <a:ext cx="1371421" cy="757942"/>
            <a:chOff x="5364921" y="1215533"/>
            <a:chExt cx="1028963" cy="568239"/>
          </a:xfrm>
        </p:grpSpPr>
        <p:grpSp>
          <p:nvGrpSpPr>
            <p:cNvPr id="363" name="组合 362"/>
            <p:cNvGrpSpPr/>
            <p:nvPr/>
          </p:nvGrpSpPr>
          <p:grpSpPr bwMode="auto">
            <a:xfrm>
              <a:off x="5364921" y="1215533"/>
              <a:ext cx="1028963" cy="568239"/>
              <a:chOff x="8906455" y="2406506"/>
              <a:chExt cx="936104" cy="516958"/>
            </a:xfrm>
          </p:grpSpPr>
          <p:sp>
            <p:nvSpPr>
              <p:cNvPr id="365" name="圆角矩形 364"/>
              <p:cNvSpPr/>
              <p:nvPr/>
            </p:nvSpPr>
            <p:spPr>
              <a:xfrm>
                <a:off x="8906455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6" name="圆角矩形 365"/>
              <p:cNvSpPr>
                <a:spLocks noChangeArrowheads="1"/>
              </p:cNvSpPr>
              <p:nvPr/>
            </p:nvSpPr>
            <p:spPr bwMode="auto">
              <a:xfrm>
                <a:off x="8945459" y="24252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6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572" y="1322054"/>
              <a:ext cx="825661" cy="35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7" name="组合 366"/>
          <p:cNvGrpSpPr/>
          <p:nvPr/>
        </p:nvGrpSpPr>
        <p:grpSpPr bwMode="auto">
          <a:xfrm>
            <a:off x="499468" y="9108140"/>
            <a:ext cx="1371421" cy="757942"/>
            <a:chOff x="135315" y="2115148"/>
            <a:chExt cx="1028963" cy="568239"/>
          </a:xfrm>
        </p:grpSpPr>
        <p:grpSp>
          <p:nvGrpSpPr>
            <p:cNvPr id="368" name="组合 367"/>
            <p:cNvGrpSpPr/>
            <p:nvPr/>
          </p:nvGrpSpPr>
          <p:grpSpPr bwMode="auto">
            <a:xfrm>
              <a:off x="135315" y="2115148"/>
              <a:ext cx="1028963" cy="568239"/>
              <a:chOff x="5373394" y="801103"/>
              <a:chExt cx="936104" cy="516958"/>
            </a:xfrm>
          </p:grpSpPr>
          <p:sp>
            <p:nvSpPr>
              <p:cNvPr id="370" name="圆角矩形 369"/>
              <p:cNvSpPr/>
              <p:nvPr/>
            </p:nvSpPr>
            <p:spPr>
              <a:xfrm>
                <a:off x="537339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圆角矩形 370"/>
              <p:cNvSpPr>
                <a:spLocks noChangeArrowheads="1"/>
              </p:cNvSpPr>
              <p:nvPr/>
            </p:nvSpPr>
            <p:spPr bwMode="auto">
              <a:xfrm>
                <a:off x="5412399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69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06" b="-6017"/>
            <a:stretch>
              <a:fillRect/>
            </a:stretch>
          </p:blipFill>
          <p:spPr bwMode="auto">
            <a:xfrm>
              <a:off x="185402" y="2233748"/>
              <a:ext cx="928788" cy="33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2" name="组合 371"/>
          <p:cNvGrpSpPr/>
          <p:nvPr/>
        </p:nvGrpSpPr>
        <p:grpSpPr bwMode="auto">
          <a:xfrm>
            <a:off x="2135439" y="9108140"/>
            <a:ext cx="1371421" cy="757942"/>
            <a:chOff x="1442717" y="2115148"/>
            <a:chExt cx="1028963" cy="568239"/>
          </a:xfrm>
        </p:grpSpPr>
        <p:grpSp>
          <p:nvGrpSpPr>
            <p:cNvPr id="373" name="组合 372"/>
            <p:cNvGrpSpPr/>
            <p:nvPr/>
          </p:nvGrpSpPr>
          <p:grpSpPr bwMode="auto">
            <a:xfrm>
              <a:off x="1442717" y="2115148"/>
              <a:ext cx="1028963" cy="568239"/>
              <a:chOff x="1664606" y="1614418"/>
              <a:chExt cx="936104" cy="516958"/>
            </a:xfrm>
          </p:grpSpPr>
          <p:sp>
            <p:nvSpPr>
              <p:cNvPr id="375" name="圆角矩形 374"/>
              <p:cNvSpPr/>
              <p:nvPr/>
            </p:nvSpPr>
            <p:spPr>
              <a:xfrm>
                <a:off x="166460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圆角矩形 375"/>
              <p:cNvSpPr>
                <a:spLocks noChangeArrowheads="1"/>
              </p:cNvSpPr>
              <p:nvPr/>
            </p:nvSpPr>
            <p:spPr bwMode="auto">
              <a:xfrm>
                <a:off x="1703610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74" name="Picture 5" descr="中国邮政标志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953" y="2271743"/>
              <a:ext cx="876490" cy="255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7" name="组合 376"/>
          <p:cNvGrpSpPr/>
          <p:nvPr/>
        </p:nvGrpSpPr>
        <p:grpSpPr bwMode="auto">
          <a:xfrm>
            <a:off x="7045467" y="9150483"/>
            <a:ext cx="1371421" cy="757942"/>
            <a:chOff x="5364921" y="2148001"/>
            <a:chExt cx="1028963" cy="568239"/>
          </a:xfrm>
        </p:grpSpPr>
        <p:grpSp>
          <p:nvGrpSpPr>
            <p:cNvPr id="378" name="组合 377"/>
            <p:cNvGrpSpPr/>
            <p:nvPr/>
          </p:nvGrpSpPr>
          <p:grpSpPr bwMode="auto">
            <a:xfrm>
              <a:off x="5364921" y="2148001"/>
              <a:ext cx="1028963" cy="568239"/>
              <a:chOff x="7612818" y="1614418"/>
              <a:chExt cx="936104" cy="516958"/>
            </a:xfrm>
          </p:grpSpPr>
          <p:sp>
            <p:nvSpPr>
              <p:cNvPr id="385" name="圆角矩形 384"/>
              <p:cNvSpPr/>
              <p:nvPr/>
            </p:nvSpPr>
            <p:spPr>
              <a:xfrm>
                <a:off x="7612818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6" name="圆角矩形 385"/>
              <p:cNvSpPr>
                <a:spLocks noChangeArrowheads="1"/>
              </p:cNvSpPr>
              <p:nvPr/>
            </p:nvSpPr>
            <p:spPr bwMode="auto">
              <a:xfrm>
                <a:off x="7651822" y="1633191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9" name="组合 378"/>
            <p:cNvGrpSpPr/>
            <p:nvPr/>
          </p:nvGrpSpPr>
          <p:grpSpPr bwMode="auto">
            <a:xfrm>
              <a:off x="5562453" y="2195057"/>
              <a:ext cx="633898" cy="474127"/>
              <a:chOff x="2625403" y="476672"/>
              <a:chExt cx="6642853" cy="4968552"/>
            </a:xfrm>
          </p:grpSpPr>
          <p:grpSp>
            <p:nvGrpSpPr>
              <p:cNvPr id="380" name="组合 379"/>
              <p:cNvGrpSpPr/>
              <p:nvPr/>
            </p:nvGrpSpPr>
            <p:grpSpPr bwMode="auto">
              <a:xfrm>
                <a:off x="4427984" y="476672"/>
                <a:ext cx="2892425" cy="2879725"/>
                <a:chOff x="5091038" y="2567186"/>
                <a:chExt cx="2892425" cy="2879725"/>
              </a:xfrm>
            </p:grpSpPr>
            <p:pic>
              <p:nvPicPr>
                <p:cNvPr id="382" name="图片 381" descr="5-2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78" t="17908" r="34178" b="40298"/>
                <a:stretch>
                  <a:fillRect/>
                </a:stretch>
              </p:blipFill>
              <p:spPr bwMode="auto">
                <a:xfrm>
                  <a:off x="5091038" y="2567186"/>
                  <a:ext cx="2892425" cy="2865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83" name="图片 382" descr="5-3.png"/>
                <p:cNvPicPr>
                  <a:picLocks noChangeAspect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7" t="17908" r="34178" b="40099"/>
                <a:stretch>
                  <a:fillRect/>
                </a:stretch>
              </p:blipFill>
              <p:spPr bwMode="auto">
                <a:xfrm>
                  <a:off x="5118025" y="2567186"/>
                  <a:ext cx="2865438" cy="287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84" name="图片 383" descr="5-4.png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163" t="22089" r="36865" b="44278"/>
                <a:stretch>
                  <a:fillRect/>
                </a:stretch>
              </p:blipFill>
              <p:spPr bwMode="auto">
                <a:xfrm>
                  <a:off x="5364088" y="2852936"/>
                  <a:ext cx="2374900" cy="230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381" name="Picture 4" descr="C:\Documents and Settings\nana\桌面\...中的位图 东航标志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403" y="3356992"/>
                <a:ext cx="6642853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87" name="组合 386"/>
          <p:cNvGrpSpPr/>
          <p:nvPr/>
        </p:nvGrpSpPr>
        <p:grpSpPr bwMode="auto">
          <a:xfrm>
            <a:off x="8683555" y="9108140"/>
            <a:ext cx="1371421" cy="757942"/>
            <a:chOff x="6672323" y="2115148"/>
            <a:chExt cx="1028963" cy="568239"/>
          </a:xfrm>
        </p:grpSpPr>
        <p:grpSp>
          <p:nvGrpSpPr>
            <p:cNvPr id="388" name="组合 387"/>
            <p:cNvGrpSpPr/>
            <p:nvPr/>
          </p:nvGrpSpPr>
          <p:grpSpPr bwMode="auto">
            <a:xfrm>
              <a:off x="6672323" y="2115148"/>
              <a:ext cx="1028963" cy="568239"/>
              <a:chOff x="8906455" y="801103"/>
              <a:chExt cx="936104" cy="516958"/>
            </a:xfrm>
          </p:grpSpPr>
          <p:sp>
            <p:nvSpPr>
              <p:cNvPr id="390" name="圆角矩形 389"/>
              <p:cNvSpPr/>
              <p:nvPr/>
            </p:nvSpPr>
            <p:spPr>
              <a:xfrm>
                <a:off x="8906455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91" name="圆角矩形 390"/>
              <p:cNvSpPr>
                <a:spLocks noChangeArrowheads="1"/>
              </p:cNvSpPr>
              <p:nvPr/>
            </p:nvSpPr>
            <p:spPr bwMode="auto">
              <a:xfrm>
                <a:off x="8945459" y="81987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89" name="图片 388" descr="6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63"/>
            <a:stretch>
              <a:fillRect/>
            </a:stretch>
          </p:blipFill>
          <p:spPr bwMode="auto">
            <a:xfrm>
              <a:off x="6958907" y="2171463"/>
              <a:ext cx="455795" cy="45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2" name="组合 391"/>
          <p:cNvGrpSpPr/>
          <p:nvPr/>
        </p:nvGrpSpPr>
        <p:grpSpPr bwMode="auto">
          <a:xfrm>
            <a:off x="10319525" y="9108140"/>
            <a:ext cx="1371421" cy="757942"/>
            <a:chOff x="7979723" y="2115148"/>
            <a:chExt cx="1028963" cy="568239"/>
          </a:xfrm>
        </p:grpSpPr>
        <p:grpSp>
          <p:nvGrpSpPr>
            <p:cNvPr id="393" name="组合 392"/>
            <p:cNvGrpSpPr/>
            <p:nvPr/>
          </p:nvGrpSpPr>
          <p:grpSpPr bwMode="auto">
            <a:xfrm>
              <a:off x="7979723" y="2115148"/>
              <a:ext cx="1028963" cy="568239"/>
              <a:chOff x="1664606" y="2406506"/>
              <a:chExt cx="936104" cy="516958"/>
            </a:xfrm>
          </p:grpSpPr>
          <p:sp>
            <p:nvSpPr>
              <p:cNvPr id="406" name="圆角矩形 405"/>
              <p:cNvSpPr/>
              <p:nvPr/>
            </p:nvSpPr>
            <p:spPr>
              <a:xfrm>
                <a:off x="166460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07" name="圆角矩形 406"/>
              <p:cNvSpPr>
                <a:spLocks noChangeArrowheads="1"/>
              </p:cNvSpPr>
              <p:nvPr/>
            </p:nvSpPr>
            <p:spPr bwMode="auto">
              <a:xfrm>
                <a:off x="1703611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4" name="Group 4"/>
            <p:cNvGrpSpPr>
              <a:grpSpLocks noChangeAspect="1"/>
            </p:cNvGrpSpPr>
            <p:nvPr/>
          </p:nvGrpSpPr>
          <p:grpSpPr bwMode="auto">
            <a:xfrm>
              <a:off x="8242679" y="2146022"/>
              <a:ext cx="503051" cy="506491"/>
              <a:chOff x="1936" y="1752"/>
              <a:chExt cx="1755" cy="1767"/>
            </a:xfrm>
          </p:grpSpPr>
          <p:sp>
            <p:nvSpPr>
              <p:cNvPr id="39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7" y="1750"/>
                <a:ext cx="1706" cy="1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96" name="Freeform 5"/>
              <p:cNvSpPr/>
              <p:nvPr/>
            </p:nvSpPr>
            <p:spPr bwMode="auto">
              <a:xfrm>
                <a:off x="2570" y="1750"/>
                <a:ext cx="244" cy="897"/>
              </a:xfrm>
              <a:custGeom>
                <a:avLst/>
                <a:gdLst>
                  <a:gd name="T0" fmla="*/ 0 w 244"/>
                  <a:gd name="T1" fmla="*/ 85 h 892"/>
                  <a:gd name="T2" fmla="*/ 244 w 244"/>
                  <a:gd name="T3" fmla="*/ 0 h 892"/>
                  <a:gd name="T4" fmla="*/ 244 w 244"/>
                  <a:gd name="T5" fmla="*/ 150 h 892"/>
                  <a:gd name="T6" fmla="*/ 166 w 244"/>
                  <a:gd name="T7" fmla="*/ 178 h 892"/>
                  <a:gd name="T8" fmla="*/ 166 w 244"/>
                  <a:gd name="T9" fmla="*/ 208 h 892"/>
                  <a:gd name="T10" fmla="*/ 243 w 244"/>
                  <a:gd name="T11" fmla="*/ 180 h 892"/>
                  <a:gd name="T12" fmla="*/ 243 w 244"/>
                  <a:gd name="T13" fmla="*/ 385 h 892"/>
                  <a:gd name="T14" fmla="*/ 168 w 244"/>
                  <a:gd name="T15" fmla="*/ 410 h 892"/>
                  <a:gd name="T16" fmla="*/ 168 w 244"/>
                  <a:gd name="T17" fmla="*/ 892 h 892"/>
                  <a:gd name="T18" fmla="*/ 100 w 244"/>
                  <a:gd name="T19" fmla="*/ 874 h 892"/>
                  <a:gd name="T20" fmla="*/ 100 w 244"/>
                  <a:gd name="T21" fmla="*/ 431 h 892"/>
                  <a:gd name="T22" fmla="*/ 1 w 244"/>
                  <a:gd name="T23" fmla="*/ 466 h 892"/>
                  <a:gd name="T24" fmla="*/ 1 w 244"/>
                  <a:gd name="T25" fmla="*/ 271 h 892"/>
                  <a:gd name="T26" fmla="*/ 100 w 244"/>
                  <a:gd name="T27" fmla="*/ 232 h 892"/>
                  <a:gd name="T28" fmla="*/ 99 w 244"/>
                  <a:gd name="T29" fmla="*/ 204 h 892"/>
                  <a:gd name="T30" fmla="*/ 0 w 244"/>
                  <a:gd name="T31" fmla="*/ 241 h 892"/>
                  <a:gd name="T32" fmla="*/ 0 w 244"/>
                  <a:gd name="T33" fmla="*/ 85 h 89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4" h="892">
                    <a:moveTo>
                      <a:pt x="0" y="85"/>
                    </a:moveTo>
                    <a:lnTo>
                      <a:pt x="244" y="0"/>
                    </a:lnTo>
                    <a:lnTo>
                      <a:pt x="244" y="150"/>
                    </a:lnTo>
                    <a:lnTo>
                      <a:pt x="166" y="178"/>
                    </a:lnTo>
                    <a:lnTo>
                      <a:pt x="166" y="208"/>
                    </a:lnTo>
                    <a:lnTo>
                      <a:pt x="243" y="180"/>
                    </a:lnTo>
                    <a:lnTo>
                      <a:pt x="243" y="385"/>
                    </a:lnTo>
                    <a:lnTo>
                      <a:pt x="168" y="410"/>
                    </a:lnTo>
                    <a:lnTo>
                      <a:pt x="168" y="892"/>
                    </a:lnTo>
                    <a:lnTo>
                      <a:pt x="100" y="874"/>
                    </a:lnTo>
                    <a:lnTo>
                      <a:pt x="100" y="431"/>
                    </a:lnTo>
                    <a:lnTo>
                      <a:pt x="1" y="466"/>
                    </a:lnTo>
                    <a:lnTo>
                      <a:pt x="1" y="271"/>
                    </a:lnTo>
                    <a:lnTo>
                      <a:pt x="100" y="232"/>
                    </a:lnTo>
                    <a:lnTo>
                      <a:pt x="99" y="204"/>
                    </a:lnTo>
                    <a:lnTo>
                      <a:pt x="0" y="241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97" name="Freeform 6"/>
              <p:cNvSpPr/>
              <p:nvPr/>
            </p:nvSpPr>
            <p:spPr bwMode="auto">
              <a:xfrm>
                <a:off x="2570" y="2220"/>
                <a:ext cx="72" cy="399"/>
              </a:xfrm>
              <a:custGeom>
                <a:avLst/>
                <a:gdLst>
                  <a:gd name="T0" fmla="*/ 0 w 72"/>
                  <a:gd name="T1" fmla="*/ 25 h 397"/>
                  <a:gd name="T2" fmla="*/ 0 w 72"/>
                  <a:gd name="T3" fmla="*/ 379 h 397"/>
                  <a:gd name="T4" fmla="*/ 72 w 72"/>
                  <a:gd name="T5" fmla="*/ 397 h 397"/>
                  <a:gd name="T6" fmla="*/ 72 w 72"/>
                  <a:gd name="T7" fmla="*/ 0 h 397"/>
                  <a:gd name="T8" fmla="*/ 0 w 72"/>
                  <a:gd name="T9" fmla="*/ 25 h 3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" h="397">
                    <a:moveTo>
                      <a:pt x="0" y="25"/>
                    </a:moveTo>
                    <a:lnTo>
                      <a:pt x="0" y="379"/>
                    </a:lnTo>
                    <a:lnTo>
                      <a:pt x="72" y="397"/>
                    </a:lnTo>
                    <a:lnTo>
                      <a:pt x="72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98" name="Freeform 7"/>
              <p:cNvSpPr/>
              <p:nvPr/>
            </p:nvSpPr>
            <p:spPr bwMode="auto">
              <a:xfrm>
                <a:off x="2753" y="2165"/>
                <a:ext cx="55" cy="504"/>
              </a:xfrm>
              <a:custGeom>
                <a:avLst/>
                <a:gdLst>
                  <a:gd name="T0" fmla="*/ 1 w 55"/>
                  <a:gd name="T1" fmla="*/ 486 h 501"/>
                  <a:gd name="T2" fmla="*/ 55 w 55"/>
                  <a:gd name="T3" fmla="*/ 501 h 501"/>
                  <a:gd name="T4" fmla="*/ 55 w 55"/>
                  <a:gd name="T5" fmla="*/ 0 h 501"/>
                  <a:gd name="T6" fmla="*/ 0 w 55"/>
                  <a:gd name="T7" fmla="*/ 19 h 501"/>
                  <a:gd name="T8" fmla="*/ 1 w 55"/>
                  <a:gd name="T9" fmla="*/ 486 h 5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01">
                    <a:moveTo>
                      <a:pt x="1" y="486"/>
                    </a:moveTo>
                    <a:lnTo>
                      <a:pt x="55" y="501"/>
                    </a:lnTo>
                    <a:lnTo>
                      <a:pt x="55" y="0"/>
                    </a:lnTo>
                    <a:lnTo>
                      <a:pt x="0" y="19"/>
                    </a:lnTo>
                    <a:lnTo>
                      <a:pt x="1" y="48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99" name="Freeform 8"/>
              <p:cNvSpPr/>
              <p:nvPr/>
            </p:nvSpPr>
            <p:spPr bwMode="auto">
              <a:xfrm>
                <a:off x="2841" y="1750"/>
                <a:ext cx="111" cy="205"/>
              </a:xfrm>
              <a:custGeom>
                <a:avLst/>
                <a:gdLst>
                  <a:gd name="T0" fmla="*/ 0 w 114"/>
                  <a:gd name="T1" fmla="*/ 0 h 205"/>
                  <a:gd name="T2" fmla="*/ 0 w 114"/>
                  <a:gd name="T3" fmla="*/ 151 h 205"/>
                  <a:gd name="T4" fmla="*/ 114 w 114"/>
                  <a:gd name="T5" fmla="*/ 205 h 205"/>
                  <a:gd name="T6" fmla="*/ 114 w 114"/>
                  <a:gd name="T7" fmla="*/ 51 h 205"/>
                  <a:gd name="T8" fmla="*/ 0 w 114"/>
                  <a:gd name="T9" fmla="*/ 0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205">
                    <a:moveTo>
                      <a:pt x="0" y="0"/>
                    </a:moveTo>
                    <a:lnTo>
                      <a:pt x="0" y="151"/>
                    </a:lnTo>
                    <a:lnTo>
                      <a:pt x="114" y="205"/>
                    </a:lnTo>
                    <a:lnTo>
                      <a:pt x="114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00" name="Freeform 9"/>
              <p:cNvSpPr/>
              <p:nvPr/>
            </p:nvSpPr>
            <p:spPr bwMode="auto">
              <a:xfrm>
                <a:off x="2974" y="1810"/>
                <a:ext cx="105" cy="205"/>
              </a:xfrm>
              <a:custGeom>
                <a:avLst/>
                <a:gdLst>
                  <a:gd name="T0" fmla="*/ 2 w 107"/>
                  <a:gd name="T1" fmla="*/ 0 h 203"/>
                  <a:gd name="T2" fmla="*/ 107 w 107"/>
                  <a:gd name="T3" fmla="*/ 49 h 203"/>
                  <a:gd name="T4" fmla="*/ 107 w 107"/>
                  <a:gd name="T5" fmla="*/ 203 h 203"/>
                  <a:gd name="T6" fmla="*/ 0 w 107"/>
                  <a:gd name="T7" fmla="*/ 154 h 203"/>
                  <a:gd name="T8" fmla="*/ 2 w 107"/>
                  <a:gd name="T9" fmla="*/ 0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7" h="203">
                    <a:moveTo>
                      <a:pt x="2" y="0"/>
                    </a:moveTo>
                    <a:lnTo>
                      <a:pt x="107" y="49"/>
                    </a:lnTo>
                    <a:lnTo>
                      <a:pt x="107" y="203"/>
                    </a:lnTo>
                    <a:lnTo>
                      <a:pt x="0" y="15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01" name="Freeform 10"/>
              <p:cNvSpPr>
                <a:spLocks noEditPoints="1"/>
              </p:cNvSpPr>
              <p:nvPr/>
            </p:nvSpPr>
            <p:spPr bwMode="auto">
              <a:xfrm>
                <a:off x="2841" y="1927"/>
                <a:ext cx="238" cy="720"/>
              </a:xfrm>
              <a:custGeom>
                <a:avLst/>
                <a:gdLst>
                  <a:gd name="T0" fmla="*/ 0 w 241"/>
                  <a:gd name="T1" fmla="*/ 0 h 715"/>
                  <a:gd name="T2" fmla="*/ 241 w 241"/>
                  <a:gd name="T3" fmla="*/ 116 h 715"/>
                  <a:gd name="T4" fmla="*/ 241 w 241"/>
                  <a:gd name="T5" fmla="*/ 331 h 715"/>
                  <a:gd name="T6" fmla="*/ 153 w 241"/>
                  <a:gd name="T7" fmla="*/ 287 h 715"/>
                  <a:gd name="T8" fmla="*/ 153 w 241"/>
                  <a:gd name="T9" fmla="*/ 691 h 715"/>
                  <a:gd name="T10" fmla="*/ 82 w 241"/>
                  <a:gd name="T11" fmla="*/ 715 h 715"/>
                  <a:gd name="T12" fmla="*/ 82 w 241"/>
                  <a:gd name="T13" fmla="*/ 254 h 715"/>
                  <a:gd name="T14" fmla="*/ 0 w 241"/>
                  <a:gd name="T15" fmla="*/ 214 h 715"/>
                  <a:gd name="T16" fmla="*/ 0 w 241"/>
                  <a:gd name="T17" fmla="*/ 0 h 715"/>
                  <a:gd name="T18" fmla="*/ 96 w 241"/>
                  <a:gd name="T19" fmla="*/ 172 h 715"/>
                  <a:gd name="T20" fmla="*/ 139 w 241"/>
                  <a:gd name="T21" fmla="*/ 191 h 715"/>
                  <a:gd name="T22" fmla="*/ 139 w 241"/>
                  <a:gd name="T23" fmla="*/ 139 h 715"/>
                  <a:gd name="T24" fmla="*/ 96 w 241"/>
                  <a:gd name="T25" fmla="*/ 119 h 715"/>
                  <a:gd name="T26" fmla="*/ 96 w 241"/>
                  <a:gd name="T27" fmla="*/ 172 h 7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41" h="715">
                    <a:moveTo>
                      <a:pt x="0" y="0"/>
                    </a:moveTo>
                    <a:lnTo>
                      <a:pt x="241" y="116"/>
                    </a:lnTo>
                    <a:lnTo>
                      <a:pt x="241" y="331"/>
                    </a:lnTo>
                    <a:lnTo>
                      <a:pt x="153" y="287"/>
                    </a:lnTo>
                    <a:lnTo>
                      <a:pt x="153" y="691"/>
                    </a:lnTo>
                    <a:lnTo>
                      <a:pt x="82" y="715"/>
                    </a:lnTo>
                    <a:lnTo>
                      <a:pt x="82" y="254"/>
                    </a:lnTo>
                    <a:lnTo>
                      <a:pt x="0" y="214"/>
                    </a:lnTo>
                    <a:lnTo>
                      <a:pt x="0" y="0"/>
                    </a:lnTo>
                    <a:close/>
                    <a:moveTo>
                      <a:pt x="96" y="172"/>
                    </a:moveTo>
                    <a:lnTo>
                      <a:pt x="139" y="191"/>
                    </a:lnTo>
                    <a:lnTo>
                      <a:pt x="139" y="139"/>
                    </a:lnTo>
                    <a:lnTo>
                      <a:pt x="96" y="119"/>
                    </a:lnTo>
                    <a:lnTo>
                      <a:pt x="96" y="172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02" name="Freeform 11"/>
              <p:cNvSpPr/>
              <p:nvPr/>
            </p:nvSpPr>
            <p:spPr bwMode="auto">
              <a:xfrm>
                <a:off x="3007" y="2248"/>
                <a:ext cx="66" cy="371"/>
              </a:xfrm>
              <a:custGeom>
                <a:avLst/>
                <a:gdLst>
                  <a:gd name="T0" fmla="*/ 0 w 70"/>
                  <a:gd name="T1" fmla="*/ 0 h 367"/>
                  <a:gd name="T2" fmla="*/ 70 w 70"/>
                  <a:gd name="T3" fmla="*/ 36 h 367"/>
                  <a:gd name="T4" fmla="*/ 70 w 70"/>
                  <a:gd name="T5" fmla="*/ 343 h 367"/>
                  <a:gd name="T6" fmla="*/ 0 w 70"/>
                  <a:gd name="T7" fmla="*/ 367 h 367"/>
                  <a:gd name="T8" fmla="*/ 0 w 70"/>
                  <a:gd name="T9" fmla="*/ 0 h 3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367">
                    <a:moveTo>
                      <a:pt x="0" y="0"/>
                    </a:moveTo>
                    <a:lnTo>
                      <a:pt x="70" y="36"/>
                    </a:lnTo>
                    <a:lnTo>
                      <a:pt x="70" y="343"/>
                    </a:lnTo>
                    <a:lnTo>
                      <a:pt x="0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Freeform 12"/>
              <p:cNvSpPr/>
              <p:nvPr/>
            </p:nvSpPr>
            <p:spPr bwMode="auto">
              <a:xfrm>
                <a:off x="2841" y="2170"/>
                <a:ext cx="61" cy="493"/>
              </a:xfrm>
              <a:custGeom>
                <a:avLst/>
                <a:gdLst>
                  <a:gd name="T0" fmla="*/ 0 w 66"/>
                  <a:gd name="T1" fmla="*/ 0 h 495"/>
                  <a:gd name="T2" fmla="*/ 66 w 66"/>
                  <a:gd name="T3" fmla="*/ 35 h 495"/>
                  <a:gd name="T4" fmla="*/ 66 w 66"/>
                  <a:gd name="T5" fmla="*/ 479 h 495"/>
                  <a:gd name="T6" fmla="*/ 1 w 66"/>
                  <a:gd name="T7" fmla="*/ 495 h 495"/>
                  <a:gd name="T8" fmla="*/ 0 w 66"/>
                  <a:gd name="T9" fmla="*/ 0 h 4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495">
                    <a:moveTo>
                      <a:pt x="0" y="0"/>
                    </a:moveTo>
                    <a:lnTo>
                      <a:pt x="66" y="35"/>
                    </a:lnTo>
                    <a:lnTo>
                      <a:pt x="66" y="479"/>
                    </a:lnTo>
                    <a:lnTo>
                      <a:pt x="1" y="4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04" name="Freeform 13"/>
              <p:cNvSpPr>
                <a:spLocks noEditPoints="1"/>
              </p:cNvSpPr>
              <p:nvPr/>
            </p:nvSpPr>
            <p:spPr bwMode="auto">
              <a:xfrm>
                <a:off x="1983" y="1893"/>
                <a:ext cx="1695" cy="1047"/>
              </a:xfrm>
              <a:custGeom>
                <a:avLst/>
                <a:gdLst>
                  <a:gd name="T0" fmla="*/ 823 w 1135"/>
                  <a:gd name="T1" fmla="*/ 799 h 699"/>
                  <a:gd name="T2" fmla="*/ 276 w 1135"/>
                  <a:gd name="T3" fmla="*/ 442 h 699"/>
                  <a:gd name="T4" fmla="*/ 580 w 1135"/>
                  <a:gd name="T5" fmla="*/ 126 h 699"/>
                  <a:gd name="T6" fmla="*/ 580 w 1135"/>
                  <a:gd name="T7" fmla="*/ 73 h 699"/>
                  <a:gd name="T8" fmla="*/ 138 w 1135"/>
                  <a:gd name="T9" fmla="*/ 442 h 699"/>
                  <a:gd name="T10" fmla="*/ 736 w 1135"/>
                  <a:gd name="T11" fmla="*/ 834 h 699"/>
                  <a:gd name="T12" fmla="*/ 736 w 1135"/>
                  <a:gd name="T13" fmla="*/ 1048 h 699"/>
                  <a:gd name="T14" fmla="*/ 832 w 1135"/>
                  <a:gd name="T15" fmla="*/ 1048 h 699"/>
                  <a:gd name="T16" fmla="*/ 832 w 1135"/>
                  <a:gd name="T17" fmla="*/ 799 h 699"/>
                  <a:gd name="T18" fmla="*/ 823 w 1135"/>
                  <a:gd name="T19" fmla="*/ 799 h 699"/>
                  <a:gd name="T20" fmla="*/ 102 w 1135"/>
                  <a:gd name="T21" fmla="*/ 442 h 699"/>
                  <a:gd name="T22" fmla="*/ 580 w 1135"/>
                  <a:gd name="T23" fmla="*/ 48 h 699"/>
                  <a:gd name="T24" fmla="*/ 580 w 1135"/>
                  <a:gd name="T25" fmla="*/ 1 h 699"/>
                  <a:gd name="T26" fmla="*/ 0 w 1135"/>
                  <a:gd name="T27" fmla="*/ 442 h 699"/>
                  <a:gd name="T28" fmla="*/ 598 w 1135"/>
                  <a:gd name="T29" fmla="*/ 885 h 699"/>
                  <a:gd name="T30" fmla="*/ 598 w 1135"/>
                  <a:gd name="T31" fmla="*/ 1048 h 699"/>
                  <a:gd name="T32" fmla="*/ 694 w 1135"/>
                  <a:gd name="T33" fmla="*/ 1048 h 699"/>
                  <a:gd name="T34" fmla="*/ 694 w 1135"/>
                  <a:gd name="T35" fmla="*/ 853 h 699"/>
                  <a:gd name="T36" fmla="*/ 688 w 1135"/>
                  <a:gd name="T37" fmla="*/ 853 h 699"/>
                  <a:gd name="T38" fmla="*/ 102 w 1135"/>
                  <a:gd name="T39" fmla="*/ 442 h 699"/>
                  <a:gd name="T40" fmla="*/ 1113 w 1135"/>
                  <a:gd name="T41" fmla="*/ 0 h 699"/>
                  <a:gd name="T42" fmla="*/ 1113 w 1135"/>
                  <a:gd name="T43" fmla="*/ 46 h 699"/>
                  <a:gd name="T44" fmla="*/ 1600 w 1135"/>
                  <a:gd name="T45" fmla="*/ 442 h 699"/>
                  <a:gd name="T46" fmla="*/ 1008 w 1135"/>
                  <a:gd name="T47" fmla="*/ 855 h 699"/>
                  <a:gd name="T48" fmla="*/ 1000 w 1135"/>
                  <a:gd name="T49" fmla="*/ 855 h 699"/>
                  <a:gd name="T50" fmla="*/ 1000 w 1135"/>
                  <a:gd name="T51" fmla="*/ 1048 h 699"/>
                  <a:gd name="T52" fmla="*/ 1096 w 1135"/>
                  <a:gd name="T53" fmla="*/ 1048 h 699"/>
                  <a:gd name="T54" fmla="*/ 1096 w 1135"/>
                  <a:gd name="T55" fmla="*/ 886 h 699"/>
                  <a:gd name="T56" fmla="*/ 1702 w 1135"/>
                  <a:gd name="T57" fmla="*/ 442 h 699"/>
                  <a:gd name="T58" fmla="*/ 1113 w 1135"/>
                  <a:gd name="T59" fmla="*/ 0 h 699"/>
                  <a:gd name="T60" fmla="*/ 1564 w 1135"/>
                  <a:gd name="T61" fmla="*/ 442 h 699"/>
                  <a:gd name="T62" fmla="*/ 1113 w 1135"/>
                  <a:gd name="T63" fmla="*/ 72 h 699"/>
                  <a:gd name="T64" fmla="*/ 1113 w 1135"/>
                  <a:gd name="T65" fmla="*/ 123 h 699"/>
                  <a:gd name="T66" fmla="*/ 1426 w 1135"/>
                  <a:gd name="T67" fmla="*/ 442 h 699"/>
                  <a:gd name="T68" fmla="*/ 870 w 1135"/>
                  <a:gd name="T69" fmla="*/ 799 h 699"/>
                  <a:gd name="T70" fmla="*/ 862 w 1135"/>
                  <a:gd name="T71" fmla="*/ 799 h 699"/>
                  <a:gd name="T72" fmla="*/ 862 w 1135"/>
                  <a:gd name="T73" fmla="*/ 1048 h 699"/>
                  <a:gd name="T74" fmla="*/ 958 w 1135"/>
                  <a:gd name="T75" fmla="*/ 1048 h 699"/>
                  <a:gd name="T76" fmla="*/ 958 w 1135"/>
                  <a:gd name="T77" fmla="*/ 835 h 699"/>
                  <a:gd name="T78" fmla="*/ 1564 w 1135"/>
                  <a:gd name="T79" fmla="*/ 442 h 69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135" h="699">
                    <a:moveTo>
                      <a:pt x="549" y="533"/>
                    </a:moveTo>
                    <a:cubicBezTo>
                      <a:pt x="345" y="527"/>
                      <a:pt x="184" y="423"/>
                      <a:pt x="184" y="295"/>
                    </a:cubicBezTo>
                    <a:cubicBezTo>
                      <a:pt x="184" y="204"/>
                      <a:pt x="266" y="125"/>
                      <a:pt x="387" y="84"/>
                    </a:cubicBezTo>
                    <a:cubicBezTo>
                      <a:pt x="387" y="49"/>
                      <a:pt x="387" y="49"/>
                      <a:pt x="387" y="49"/>
                    </a:cubicBezTo>
                    <a:cubicBezTo>
                      <a:pt x="213" y="89"/>
                      <a:pt x="92" y="184"/>
                      <a:pt x="92" y="295"/>
                    </a:cubicBezTo>
                    <a:cubicBezTo>
                      <a:pt x="92" y="427"/>
                      <a:pt x="265" y="536"/>
                      <a:pt x="491" y="556"/>
                    </a:cubicBezTo>
                    <a:cubicBezTo>
                      <a:pt x="491" y="699"/>
                      <a:pt x="491" y="699"/>
                      <a:pt x="491" y="699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5" y="533"/>
                      <a:pt x="555" y="533"/>
                      <a:pt x="555" y="533"/>
                    </a:cubicBezTo>
                    <a:cubicBezTo>
                      <a:pt x="549" y="533"/>
                      <a:pt x="549" y="533"/>
                      <a:pt x="549" y="533"/>
                    </a:cubicBezTo>
                    <a:close/>
                    <a:moveTo>
                      <a:pt x="68" y="295"/>
                    </a:moveTo>
                    <a:cubicBezTo>
                      <a:pt x="68" y="175"/>
                      <a:pt x="200" y="73"/>
                      <a:pt x="387" y="32"/>
                    </a:cubicBezTo>
                    <a:cubicBezTo>
                      <a:pt x="387" y="1"/>
                      <a:pt x="387" y="1"/>
                      <a:pt x="387" y="1"/>
                    </a:cubicBezTo>
                    <a:cubicBezTo>
                      <a:pt x="162" y="43"/>
                      <a:pt x="0" y="158"/>
                      <a:pt x="0" y="295"/>
                    </a:cubicBezTo>
                    <a:cubicBezTo>
                      <a:pt x="0" y="434"/>
                      <a:pt x="168" y="551"/>
                      <a:pt x="399" y="590"/>
                    </a:cubicBezTo>
                    <a:cubicBezTo>
                      <a:pt x="399" y="699"/>
                      <a:pt x="399" y="699"/>
                      <a:pt x="399" y="699"/>
                    </a:cubicBezTo>
                    <a:cubicBezTo>
                      <a:pt x="463" y="699"/>
                      <a:pt x="463" y="699"/>
                      <a:pt x="463" y="699"/>
                    </a:cubicBezTo>
                    <a:cubicBezTo>
                      <a:pt x="463" y="569"/>
                      <a:pt x="463" y="569"/>
                      <a:pt x="463" y="569"/>
                    </a:cubicBezTo>
                    <a:cubicBezTo>
                      <a:pt x="459" y="569"/>
                      <a:pt x="459" y="569"/>
                      <a:pt x="459" y="569"/>
                    </a:cubicBezTo>
                    <a:cubicBezTo>
                      <a:pt x="235" y="542"/>
                      <a:pt x="68" y="429"/>
                      <a:pt x="68" y="295"/>
                    </a:cubicBezTo>
                    <a:close/>
                    <a:moveTo>
                      <a:pt x="742" y="0"/>
                    </a:moveTo>
                    <a:cubicBezTo>
                      <a:pt x="742" y="31"/>
                      <a:pt x="742" y="31"/>
                      <a:pt x="742" y="31"/>
                    </a:cubicBezTo>
                    <a:cubicBezTo>
                      <a:pt x="932" y="71"/>
                      <a:pt x="1067" y="174"/>
                      <a:pt x="1067" y="295"/>
                    </a:cubicBezTo>
                    <a:cubicBezTo>
                      <a:pt x="1067" y="430"/>
                      <a:pt x="898" y="543"/>
                      <a:pt x="672" y="570"/>
                    </a:cubicBezTo>
                    <a:cubicBezTo>
                      <a:pt x="667" y="570"/>
                      <a:pt x="667" y="570"/>
                      <a:pt x="667" y="570"/>
                    </a:cubicBezTo>
                    <a:cubicBezTo>
                      <a:pt x="667" y="699"/>
                      <a:pt x="667" y="699"/>
                      <a:pt x="667" y="699"/>
                    </a:cubicBezTo>
                    <a:cubicBezTo>
                      <a:pt x="731" y="699"/>
                      <a:pt x="731" y="699"/>
                      <a:pt x="731" y="699"/>
                    </a:cubicBezTo>
                    <a:cubicBezTo>
                      <a:pt x="731" y="591"/>
                      <a:pt x="731" y="591"/>
                      <a:pt x="731" y="591"/>
                    </a:cubicBezTo>
                    <a:cubicBezTo>
                      <a:pt x="965" y="552"/>
                      <a:pt x="1135" y="435"/>
                      <a:pt x="1135" y="295"/>
                    </a:cubicBezTo>
                    <a:cubicBezTo>
                      <a:pt x="1135" y="157"/>
                      <a:pt x="970" y="40"/>
                      <a:pt x="742" y="0"/>
                    </a:cubicBezTo>
                    <a:close/>
                    <a:moveTo>
                      <a:pt x="1043" y="295"/>
                    </a:moveTo>
                    <a:cubicBezTo>
                      <a:pt x="1043" y="183"/>
                      <a:pt x="918" y="87"/>
                      <a:pt x="742" y="48"/>
                    </a:cubicBezTo>
                    <a:cubicBezTo>
                      <a:pt x="742" y="82"/>
                      <a:pt x="742" y="82"/>
                      <a:pt x="742" y="82"/>
                    </a:cubicBezTo>
                    <a:cubicBezTo>
                      <a:pt x="866" y="122"/>
                      <a:pt x="951" y="202"/>
                      <a:pt x="951" y="295"/>
                    </a:cubicBezTo>
                    <a:cubicBezTo>
                      <a:pt x="951" y="424"/>
                      <a:pt x="786" y="529"/>
                      <a:pt x="580" y="533"/>
                    </a:cubicBezTo>
                    <a:cubicBezTo>
                      <a:pt x="575" y="533"/>
                      <a:pt x="575" y="533"/>
                      <a:pt x="575" y="533"/>
                    </a:cubicBezTo>
                    <a:cubicBezTo>
                      <a:pt x="575" y="699"/>
                      <a:pt x="575" y="699"/>
                      <a:pt x="575" y="699"/>
                    </a:cubicBezTo>
                    <a:cubicBezTo>
                      <a:pt x="639" y="699"/>
                      <a:pt x="639" y="699"/>
                      <a:pt x="639" y="699"/>
                    </a:cubicBezTo>
                    <a:cubicBezTo>
                      <a:pt x="639" y="557"/>
                      <a:pt x="639" y="557"/>
                      <a:pt x="639" y="557"/>
                    </a:cubicBezTo>
                    <a:cubicBezTo>
                      <a:pt x="868" y="537"/>
                      <a:pt x="1043" y="428"/>
                      <a:pt x="1043" y="29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05" name="Freeform 14"/>
              <p:cNvSpPr>
                <a:spLocks noEditPoints="1"/>
              </p:cNvSpPr>
              <p:nvPr/>
            </p:nvSpPr>
            <p:spPr bwMode="auto">
              <a:xfrm>
                <a:off x="1938" y="3084"/>
                <a:ext cx="1751" cy="437"/>
              </a:xfrm>
              <a:custGeom>
                <a:avLst/>
                <a:gdLst>
                  <a:gd name="T0" fmla="*/ 1016 w 1170"/>
                  <a:gd name="T1" fmla="*/ 108 h 290"/>
                  <a:gd name="T2" fmla="*/ 1190 w 1170"/>
                  <a:gd name="T3" fmla="*/ 48 h 290"/>
                  <a:gd name="T4" fmla="*/ 1094 w 1170"/>
                  <a:gd name="T5" fmla="*/ 153 h 290"/>
                  <a:gd name="T6" fmla="*/ 1116 w 1170"/>
                  <a:gd name="T7" fmla="*/ 267 h 290"/>
                  <a:gd name="T8" fmla="*/ 1173 w 1170"/>
                  <a:gd name="T9" fmla="*/ 378 h 290"/>
                  <a:gd name="T10" fmla="*/ 1200 w 1170"/>
                  <a:gd name="T11" fmla="*/ 312 h 290"/>
                  <a:gd name="T12" fmla="*/ 1179 w 1170"/>
                  <a:gd name="T13" fmla="*/ 204 h 290"/>
                  <a:gd name="T14" fmla="*/ 1037 w 1170"/>
                  <a:gd name="T15" fmla="*/ 143 h 290"/>
                  <a:gd name="T16" fmla="*/ 935 w 1170"/>
                  <a:gd name="T17" fmla="*/ 210 h 290"/>
                  <a:gd name="T18" fmla="*/ 984 w 1170"/>
                  <a:gd name="T19" fmla="*/ 381 h 290"/>
                  <a:gd name="T20" fmla="*/ 1071 w 1170"/>
                  <a:gd name="T21" fmla="*/ 249 h 290"/>
                  <a:gd name="T22" fmla="*/ 1037 w 1170"/>
                  <a:gd name="T23" fmla="*/ 143 h 290"/>
                  <a:gd name="T24" fmla="*/ 62 w 1170"/>
                  <a:gd name="T25" fmla="*/ 105 h 290"/>
                  <a:gd name="T26" fmla="*/ 150 w 1170"/>
                  <a:gd name="T27" fmla="*/ 413 h 290"/>
                  <a:gd name="T28" fmla="*/ 197 w 1170"/>
                  <a:gd name="T29" fmla="*/ 216 h 290"/>
                  <a:gd name="T30" fmla="*/ 225 w 1170"/>
                  <a:gd name="T31" fmla="*/ 77 h 290"/>
                  <a:gd name="T32" fmla="*/ 203 w 1170"/>
                  <a:gd name="T33" fmla="*/ 171 h 290"/>
                  <a:gd name="T34" fmla="*/ 221 w 1170"/>
                  <a:gd name="T35" fmla="*/ 132 h 290"/>
                  <a:gd name="T36" fmla="*/ 123 w 1170"/>
                  <a:gd name="T37" fmla="*/ 147 h 290"/>
                  <a:gd name="T38" fmla="*/ 1608 w 1170"/>
                  <a:gd name="T39" fmla="*/ 69 h 290"/>
                  <a:gd name="T40" fmla="*/ 1584 w 1170"/>
                  <a:gd name="T41" fmla="*/ 125 h 290"/>
                  <a:gd name="T42" fmla="*/ 1562 w 1170"/>
                  <a:gd name="T43" fmla="*/ 260 h 290"/>
                  <a:gd name="T44" fmla="*/ 1746 w 1170"/>
                  <a:gd name="T45" fmla="*/ 254 h 290"/>
                  <a:gd name="T46" fmla="*/ 1686 w 1170"/>
                  <a:gd name="T47" fmla="*/ 114 h 290"/>
                  <a:gd name="T48" fmla="*/ 1542 w 1170"/>
                  <a:gd name="T49" fmla="*/ 65 h 290"/>
                  <a:gd name="T50" fmla="*/ 1491 w 1170"/>
                  <a:gd name="T51" fmla="*/ 108 h 290"/>
                  <a:gd name="T52" fmla="*/ 1542 w 1170"/>
                  <a:gd name="T53" fmla="*/ 65 h 290"/>
                  <a:gd name="T54" fmla="*/ 1545 w 1170"/>
                  <a:gd name="T55" fmla="*/ 350 h 290"/>
                  <a:gd name="T56" fmla="*/ 1692 w 1170"/>
                  <a:gd name="T57" fmla="*/ 275 h 290"/>
                  <a:gd name="T58" fmla="*/ 1601 w 1170"/>
                  <a:gd name="T59" fmla="*/ 410 h 290"/>
                  <a:gd name="T60" fmla="*/ 1538 w 1170"/>
                  <a:gd name="T61" fmla="*/ 398 h 290"/>
                  <a:gd name="T62" fmla="*/ 1485 w 1170"/>
                  <a:gd name="T63" fmla="*/ 264 h 290"/>
                  <a:gd name="T64" fmla="*/ 1371 w 1170"/>
                  <a:gd name="T65" fmla="*/ 324 h 290"/>
                  <a:gd name="T66" fmla="*/ 1538 w 1170"/>
                  <a:gd name="T67" fmla="*/ 218 h 290"/>
                  <a:gd name="T68" fmla="*/ 1616 w 1170"/>
                  <a:gd name="T69" fmla="*/ 335 h 290"/>
                  <a:gd name="T70" fmla="*/ 632 w 1170"/>
                  <a:gd name="T71" fmla="*/ 77 h 290"/>
                  <a:gd name="T72" fmla="*/ 708 w 1170"/>
                  <a:gd name="T73" fmla="*/ 254 h 290"/>
                  <a:gd name="T74" fmla="*/ 636 w 1170"/>
                  <a:gd name="T75" fmla="*/ 303 h 290"/>
                  <a:gd name="T76" fmla="*/ 696 w 1170"/>
                  <a:gd name="T77" fmla="*/ 273 h 290"/>
                  <a:gd name="T78" fmla="*/ 671 w 1170"/>
                  <a:gd name="T79" fmla="*/ 156 h 290"/>
                  <a:gd name="T80" fmla="*/ 696 w 1170"/>
                  <a:gd name="T81" fmla="*/ 98 h 290"/>
                  <a:gd name="T82" fmla="*/ 537 w 1170"/>
                  <a:gd name="T83" fmla="*/ 161 h 290"/>
                  <a:gd name="T84" fmla="*/ 530 w 1170"/>
                  <a:gd name="T85" fmla="*/ 278 h 290"/>
                  <a:gd name="T86" fmla="*/ 512 w 1170"/>
                  <a:gd name="T87" fmla="*/ 381 h 290"/>
                  <a:gd name="T88" fmla="*/ 575 w 1170"/>
                  <a:gd name="T89" fmla="*/ 324 h 290"/>
                  <a:gd name="T90" fmla="*/ 683 w 1170"/>
                  <a:gd name="T91" fmla="*/ 420 h 290"/>
                  <a:gd name="T92" fmla="*/ 633 w 1170"/>
                  <a:gd name="T93" fmla="*/ 254 h 290"/>
                  <a:gd name="T94" fmla="*/ 633 w 1170"/>
                  <a:gd name="T95" fmla="*/ 254 h 290"/>
                  <a:gd name="T96" fmla="*/ 620 w 1170"/>
                  <a:gd name="T97" fmla="*/ 309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170" h="290">
                    <a:moveTo>
                      <a:pt x="722" y="34"/>
                    </a:moveTo>
                    <a:cubicBezTo>
                      <a:pt x="729" y="40"/>
                      <a:pt x="723" y="53"/>
                      <a:pt x="727" y="60"/>
                    </a:cubicBezTo>
                    <a:cubicBezTo>
                      <a:pt x="713" y="79"/>
                      <a:pt x="694" y="66"/>
                      <a:pt x="677" y="72"/>
                    </a:cubicBezTo>
                    <a:cubicBezTo>
                      <a:pt x="660" y="57"/>
                      <a:pt x="692" y="54"/>
                      <a:pt x="687" y="36"/>
                    </a:cubicBezTo>
                    <a:cubicBezTo>
                      <a:pt x="695" y="27"/>
                      <a:pt x="713" y="25"/>
                      <a:pt x="722" y="34"/>
                    </a:cubicBezTo>
                    <a:close/>
                    <a:moveTo>
                      <a:pt x="793" y="32"/>
                    </a:moveTo>
                    <a:cubicBezTo>
                      <a:pt x="752" y="91"/>
                      <a:pt x="752" y="91"/>
                      <a:pt x="752" y="91"/>
                    </a:cubicBezTo>
                    <a:cubicBezTo>
                      <a:pt x="741" y="91"/>
                      <a:pt x="741" y="91"/>
                      <a:pt x="741" y="91"/>
                    </a:cubicBezTo>
                    <a:cubicBezTo>
                      <a:pt x="734" y="92"/>
                      <a:pt x="729" y="97"/>
                      <a:pt x="729" y="102"/>
                    </a:cubicBezTo>
                    <a:cubicBezTo>
                      <a:pt x="735" y="113"/>
                      <a:pt x="740" y="131"/>
                      <a:pt x="755" y="131"/>
                    </a:cubicBezTo>
                    <a:cubicBezTo>
                      <a:pt x="753" y="145"/>
                      <a:pt x="768" y="154"/>
                      <a:pt x="765" y="169"/>
                    </a:cubicBezTo>
                    <a:cubicBezTo>
                      <a:pt x="759" y="172"/>
                      <a:pt x="753" y="181"/>
                      <a:pt x="744" y="178"/>
                    </a:cubicBezTo>
                    <a:cubicBezTo>
                      <a:pt x="725" y="187"/>
                      <a:pt x="719" y="208"/>
                      <a:pt x="718" y="229"/>
                    </a:cubicBezTo>
                    <a:cubicBezTo>
                      <a:pt x="723" y="233"/>
                      <a:pt x="725" y="233"/>
                      <a:pt x="729" y="227"/>
                    </a:cubicBezTo>
                    <a:cubicBezTo>
                      <a:pt x="754" y="216"/>
                      <a:pt x="762" y="245"/>
                      <a:pt x="782" y="252"/>
                    </a:cubicBezTo>
                    <a:cubicBezTo>
                      <a:pt x="795" y="257"/>
                      <a:pt x="809" y="253"/>
                      <a:pt x="818" y="240"/>
                    </a:cubicBezTo>
                    <a:cubicBezTo>
                      <a:pt x="819" y="223"/>
                      <a:pt x="838" y="206"/>
                      <a:pt x="824" y="190"/>
                    </a:cubicBezTo>
                    <a:cubicBezTo>
                      <a:pt x="814" y="194"/>
                      <a:pt x="802" y="197"/>
                      <a:pt x="800" y="208"/>
                    </a:cubicBezTo>
                    <a:cubicBezTo>
                      <a:pt x="788" y="220"/>
                      <a:pt x="779" y="204"/>
                      <a:pt x="769" y="201"/>
                    </a:cubicBezTo>
                    <a:cubicBezTo>
                      <a:pt x="764" y="184"/>
                      <a:pt x="774" y="171"/>
                      <a:pt x="790" y="163"/>
                    </a:cubicBezTo>
                    <a:cubicBezTo>
                      <a:pt x="796" y="155"/>
                      <a:pt x="792" y="143"/>
                      <a:pt x="786" y="136"/>
                    </a:cubicBezTo>
                    <a:cubicBezTo>
                      <a:pt x="754" y="95"/>
                      <a:pt x="827" y="94"/>
                      <a:pt x="822" y="60"/>
                    </a:cubicBezTo>
                    <a:cubicBezTo>
                      <a:pt x="812" y="51"/>
                      <a:pt x="810" y="32"/>
                      <a:pt x="793" y="32"/>
                    </a:cubicBezTo>
                    <a:close/>
                    <a:moveTo>
                      <a:pt x="691" y="95"/>
                    </a:moveTo>
                    <a:cubicBezTo>
                      <a:pt x="681" y="101"/>
                      <a:pt x="674" y="112"/>
                      <a:pt x="668" y="121"/>
                    </a:cubicBezTo>
                    <a:cubicBezTo>
                      <a:pt x="656" y="129"/>
                      <a:pt x="642" y="123"/>
                      <a:pt x="635" y="112"/>
                    </a:cubicBezTo>
                    <a:cubicBezTo>
                      <a:pt x="626" y="118"/>
                      <a:pt x="621" y="129"/>
                      <a:pt x="623" y="140"/>
                    </a:cubicBezTo>
                    <a:cubicBezTo>
                      <a:pt x="630" y="159"/>
                      <a:pt x="640" y="175"/>
                      <a:pt x="661" y="180"/>
                    </a:cubicBezTo>
                    <a:cubicBezTo>
                      <a:pt x="653" y="193"/>
                      <a:pt x="623" y="183"/>
                      <a:pt x="623" y="208"/>
                    </a:cubicBezTo>
                    <a:cubicBezTo>
                      <a:pt x="618" y="235"/>
                      <a:pt x="653" y="233"/>
                      <a:pt x="656" y="254"/>
                    </a:cubicBezTo>
                    <a:cubicBezTo>
                      <a:pt x="656" y="261"/>
                      <a:pt x="663" y="259"/>
                      <a:pt x="668" y="259"/>
                    </a:cubicBezTo>
                    <a:cubicBezTo>
                      <a:pt x="684" y="249"/>
                      <a:pt x="679" y="238"/>
                      <a:pt x="680" y="221"/>
                    </a:cubicBezTo>
                    <a:cubicBezTo>
                      <a:pt x="679" y="194"/>
                      <a:pt x="710" y="191"/>
                      <a:pt x="714" y="166"/>
                    </a:cubicBezTo>
                    <a:cubicBezTo>
                      <a:pt x="711" y="157"/>
                      <a:pt x="701" y="159"/>
                      <a:pt x="695" y="154"/>
                    </a:cubicBezTo>
                    <a:cubicBezTo>
                      <a:pt x="683" y="133"/>
                      <a:pt x="708" y="123"/>
                      <a:pt x="708" y="107"/>
                    </a:cubicBezTo>
                    <a:cubicBezTo>
                      <a:pt x="705" y="99"/>
                      <a:pt x="699" y="95"/>
                      <a:pt x="691" y="95"/>
                    </a:cubicBezTo>
                    <a:close/>
                    <a:moveTo>
                      <a:pt x="109" y="0"/>
                    </a:moveTo>
                    <a:cubicBezTo>
                      <a:pt x="84" y="14"/>
                      <a:pt x="102" y="48"/>
                      <a:pt x="90" y="6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0" y="84"/>
                      <a:pt x="45" y="112"/>
                      <a:pt x="43" y="135"/>
                    </a:cubicBezTo>
                    <a:cubicBezTo>
                      <a:pt x="52" y="151"/>
                      <a:pt x="68" y="169"/>
                      <a:pt x="90" y="164"/>
                    </a:cubicBezTo>
                    <a:cubicBezTo>
                      <a:pt x="100" y="275"/>
                      <a:pt x="100" y="275"/>
                      <a:pt x="100" y="275"/>
                    </a:cubicBezTo>
                    <a:cubicBezTo>
                      <a:pt x="105" y="280"/>
                      <a:pt x="105" y="280"/>
                      <a:pt x="105" y="280"/>
                    </a:cubicBezTo>
                    <a:cubicBezTo>
                      <a:pt x="114" y="290"/>
                      <a:pt x="125" y="279"/>
                      <a:pt x="133" y="273"/>
                    </a:cubicBezTo>
                    <a:cubicBezTo>
                      <a:pt x="132" y="225"/>
                      <a:pt x="131" y="187"/>
                      <a:pt x="131" y="144"/>
                    </a:cubicBezTo>
                    <a:cubicBezTo>
                      <a:pt x="150" y="139"/>
                      <a:pt x="160" y="122"/>
                      <a:pt x="173" y="108"/>
                    </a:cubicBezTo>
                    <a:cubicBezTo>
                      <a:pt x="178" y="88"/>
                      <a:pt x="202" y="61"/>
                      <a:pt x="183" y="41"/>
                    </a:cubicBezTo>
                    <a:cubicBezTo>
                      <a:pt x="169" y="34"/>
                      <a:pt x="161" y="48"/>
                      <a:pt x="150" y="51"/>
                    </a:cubicBezTo>
                    <a:cubicBezTo>
                      <a:pt x="103" y="69"/>
                      <a:pt x="149" y="3"/>
                      <a:pt x="109" y="0"/>
                    </a:cubicBezTo>
                    <a:close/>
                    <a:moveTo>
                      <a:pt x="147" y="88"/>
                    </a:moveTo>
                    <a:cubicBezTo>
                      <a:pt x="149" y="99"/>
                      <a:pt x="143" y="108"/>
                      <a:pt x="135" y="11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1" y="81"/>
                      <a:pt x="131" y="81"/>
                      <a:pt x="131" y="81"/>
                    </a:cubicBezTo>
                    <a:cubicBezTo>
                      <a:pt x="138" y="80"/>
                      <a:pt x="143" y="82"/>
                      <a:pt x="147" y="88"/>
                    </a:cubicBezTo>
                    <a:close/>
                    <a:moveTo>
                      <a:pt x="91" y="129"/>
                    </a:moveTo>
                    <a:cubicBezTo>
                      <a:pt x="83" y="131"/>
                      <a:pt x="77" y="124"/>
                      <a:pt x="72" y="117"/>
                    </a:cubicBezTo>
                    <a:cubicBezTo>
                      <a:pt x="72" y="110"/>
                      <a:pt x="72" y="99"/>
                      <a:pt x="82" y="98"/>
                    </a:cubicBezTo>
                    <a:cubicBezTo>
                      <a:pt x="91" y="98"/>
                      <a:pt x="91" y="98"/>
                      <a:pt x="91" y="98"/>
                    </a:cubicBezTo>
                    <a:lnTo>
                      <a:pt x="91" y="129"/>
                    </a:lnTo>
                    <a:close/>
                    <a:moveTo>
                      <a:pt x="1072" y="46"/>
                    </a:moveTo>
                    <a:cubicBezTo>
                      <a:pt x="1073" y="56"/>
                      <a:pt x="1066" y="70"/>
                      <a:pt x="1082" y="76"/>
                    </a:cubicBezTo>
                    <a:cubicBezTo>
                      <a:pt x="1085" y="84"/>
                      <a:pt x="1085" y="94"/>
                      <a:pt x="1077" y="100"/>
                    </a:cubicBezTo>
                    <a:cubicBezTo>
                      <a:pt x="1064" y="103"/>
                      <a:pt x="1063" y="88"/>
                      <a:pt x="1056" y="83"/>
                    </a:cubicBezTo>
                    <a:cubicBezTo>
                      <a:pt x="1043" y="96"/>
                      <a:pt x="1070" y="107"/>
                      <a:pt x="1062" y="125"/>
                    </a:cubicBezTo>
                    <a:cubicBezTo>
                      <a:pt x="1059" y="136"/>
                      <a:pt x="1046" y="133"/>
                      <a:pt x="1039" y="136"/>
                    </a:cubicBezTo>
                    <a:cubicBezTo>
                      <a:pt x="1039" y="149"/>
                      <a:pt x="1030" y="162"/>
                      <a:pt x="1041" y="173"/>
                    </a:cubicBezTo>
                    <a:cubicBezTo>
                      <a:pt x="1065" y="167"/>
                      <a:pt x="1081" y="135"/>
                      <a:pt x="1111" y="150"/>
                    </a:cubicBezTo>
                    <a:cubicBezTo>
                      <a:pt x="1121" y="157"/>
                      <a:pt x="1129" y="163"/>
                      <a:pt x="1134" y="174"/>
                    </a:cubicBezTo>
                    <a:cubicBezTo>
                      <a:pt x="1143" y="182"/>
                      <a:pt x="1157" y="181"/>
                      <a:pt x="1164" y="169"/>
                    </a:cubicBezTo>
                    <a:cubicBezTo>
                      <a:pt x="1170" y="159"/>
                      <a:pt x="1162" y="151"/>
                      <a:pt x="1155" y="144"/>
                    </a:cubicBezTo>
                    <a:cubicBezTo>
                      <a:pt x="1136" y="132"/>
                      <a:pt x="1108" y="127"/>
                      <a:pt x="1101" y="100"/>
                    </a:cubicBezTo>
                    <a:cubicBezTo>
                      <a:pt x="1102" y="87"/>
                      <a:pt x="1114" y="81"/>
                      <a:pt x="1124" y="76"/>
                    </a:cubicBezTo>
                    <a:cubicBezTo>
                      <a:pt x="1123" y="62"/>
                      <a:pt x="1112" y="52"/>
                      <a:pt x="1111" y="38"/>
                    </a:cubicBezTo>
                    <a:cubicBezTo>
                      <a:pt x="1102" y="16"/>
                      <a:pt x="1072" y="21"/>
                      <a:pt x="1072" y="46"/>
                    </a:cubicBezTo>
                    <a:close/>
                    <a:moveTo>
                      <a:pt x="1028" y="43"/>
                    </a:moveTo>
                    <a:cubicBezTo>
                      <a:pt x="1035" y="62"/>
                      <a:pt x="1021" y="81"/>
                      <a:pt x="1039" y="95"/>
                    </a:cubicBezTo>
                    <a:cubicBezTo>
                      <a:pt x="1014" y="107"/>
                      <a:pt x="990" y="137"/>
                      <a:pt x="961" y="123"/>
                    </a:cubicBezTo>
                    <a:cubicBezTo>
                      <a:pt x="971" y="104"/>
                      <a:pt x="999" y="100"/>
                      <a:pt x="994" y="72"/>
                    </a:cubicBezTo>
                    <a:cubicBezTo>
                      <a:pt x="996" y="72"/>
                      <a:pt x="998" y="73"/>
                      <a:pt x="999" y="70"/>
                    </a:cubicBezTo>
                    <a:cubicBezTo>
                      <a:pt x="998" y="57"/>
                      <a:pt x="992" y="38"/>
                      <a:pt x="1005" y="29"/>
                    </a:cubicBezTo>
                    <a:cubicBezTo>
                      <a:pt x="1015" y="30"/>
                      <a:pt x="1025" y="33"/>
                      <a:pt x="1028" y="43"/>
                    </a:cubicBezTo>
                    <a:close/>
                    <a:moveTo>
                      <a:pt x="1025" y="145"/>
                    </a:moveTo>
                    <a:cubicBezTo>
                      <a:pt x="1025" y="175"/>
                      <a:pt x="1030" y="211"/>
                      <a:pt x="1016" y="237"/>
                    </a:cubicBezTo>
                    <a:cubicBezTo>
                      <a:pt x="1021" y="243"/>
                      <a:pt x="1025" y="233"/>
                      <a:pt x="1030" y="233"/>
                    </a:cubicBezTo>
                    <a:cubicBezTo>
                      <a:pt x="1054" y="217"/>
                      <a:pt x="1035" y="180"/>
                      <a:pt x="1067" y="171"/>
                    </a:cubicBezTo>
                    <a:cubicBezTo>
                      <a:pt x="1076" y="165"/>
                      <a:pt x="1085" y="156"/>
                      <a:pt x="1094" y="164"/>
                    </a:cubicBezTo>
                    <a:cubicBezTo>
                      <a:pt x="1100" y="180"/>
                      <a:pt x="1118" y="174"/>
                      <a:pt x="1128" y="183"/>
                    </a:cubicBezTo>
                    <a:cubicBezTo>
                      <a:pt x="1127" y="212"/>
                      <a:pt x="1110" y="238"/>
                      <a:pt x="1100" y="265"/>
                    </a:cubicBezTo>
                    <a:cubicBezTo>
                      <a:pt x="1101" y="267"/>
                      <a:pt x="1103" y="273"/>
                      <a:pt x="1100" y="275"/>
                    </a:cubicBezTo>
                    <a:cubicBezTo>
                      <a:pt x="1093" y="286"/>
                      <a:pt x="1077" y="277"/>
                      <a:pt x="1067" y="273"/>
                    </a:cubicBezTo>
                    <a:cubicBezTo>
                      <a:pt x="1056" y="258"/>
                      <a:pt x="1056" y="258"/>
                      <a:pt x="1056" y="258"/>
                    </a:cubicBezTo>
                    <a:cubicBezTo>
                      <a:pt x="1057" y="257"/>
                      <a:pt x="1059" y="256"/>
                      <a:pt x="1058" y="254"/>
                    </a:cubicBezTo>
                    <a:cubicBezTo>
                      <a:pt x="1048" y="252"/>
                      <a:pt x="1038" y="264"/>
                      <a:pt x="1025" y="265"/>
                    </a:cubicBezTo>
                    <a:cubicBezTo>
                      <a:pt x="1008" y="265"/>
                      <a:pt x="987" y="267"/>
                      <a:pt x="978" y="249"/>
                    </a:cubicBezTo>
                    <a:cubicBezTo>
                      <a:pt x="970" y="255"/>
                      <a:pt x="958" y="249"/>
                      <a:pt x="954" y="240"/>
                    </a:cubicBezTo>
                    <a:cubicBezTo>
                      <a:pt x="953" y="211"/>
                      <a:pt x="995" y="207"/>
                      <a:pt x="990" y="176"/>
                    </a:cubicBezTo>
                    <a:cubicBezTo>
                      <a:pt x="992" y="173"/>
                      <a:pt x="996" y="175"/>
                      <a:pt x="996" y="171"/>
                    </a:cubicBezTo>
                    <a:cubicBezTo>
                      <a:pt x="986" y="171"/>
                      <a:pt x="973" y="177"/>
                      <a:pt x="963" y="183"/>
                    </a:cubicBezTo>
                    <a:cubicBezTo>
                      <a:pt x="937" y="182"/>
                      <a:pt x="947" y="235"/>
                      <a:pt x="914" y="216"/>
                    </a:cubicBezTo>
                    <a:cubicBezTo>
                      <a:pt x="901" y="205"/>
                      <a:pt x="900" y="189"/>
                      <a:pt x="901" y="174"/>
                    </a:cubicBezTo>
                    <a:cubicBezTo>
                      <a:pt x="915" y="138"/>
                      <a:pt x="958" y="165"/>
                      <a:pt x="977" y="138"/>
                    </a:cubicBezTo>
                    <a:cubicBezTo>
                      <a:pt x="994" y="137"/>
                      <a:pt x="1020" y="113"/>
                      <a:pt x="1025" y="145"/>
                    </a:cubicBezTo>
                    <a:close/>
                    <a:moveTo>
                      <a:pt x="1077" y="223"/>
                    </a:moveTo>
                    <a:cubicBezTo>
                      <a:pt x="1085" y="217"/>
                      <a:pt x="1084" y="207"/>
                      <a:pt x="1088" y="199"/>
                    </a:cubicBezTo>
                    <a:cubicBezTo>
                      <a:pt x="1080" y="200"/>
                      <a:pt x="1074" y="217"/>
                      <a:pt x="1077" y="223"/>
                    </a:cubicBezTo>
                    <a:close/>
                    <a:moveTo>
                      <a:pt x="434" y="6"/>
                    </a:moveTo>
                    <a:cubicBezTo>
                      <a:pt x="421" y="9"/>
                      <a:pt x="410" y="13"/>
                      <a:pt x="398" y="19"/>
                    </a:cubicBezTo>
                    <a:cubicBezTo>
                      <a:pt x="399" y="32"/>
                      <a:pt x="411" y="41"/>
                      <a:pt x="421" y="51"/>
                    </a:cubicBezTo>
                    <a:cubicBezTo>
                      <a:pt x="438" y="55"/>
                      <a:pt x="442" y="30"/>
                      <a:pt x="460" y="36"/>
                    </a:cubicBezTo>
                    <a:cubicBezTo>
                      <a:pt x="475" y="48"/>
                      <a:pt x="482" y="60"/>
                      <a:pt x="481" y="79"/>
                    </a:cubicBezTo>
                    <a:cubicBezTo>
                      <a:pt x="475" y="108"/>
                      <a:pt x="478" y="140"/>
                      <a:pt x="472" y="169"/>
                    </a:cubicBezTo>
                    <a:cubicBezTo>
                      <a:pt x="464" y="185"/>
                      <a:pt x="481" y="213"/>
                      <a:pt x="457" y="216"/>
                    </a:cubicBezTo>
                    <a:cubicBezTo>
                      <a:pt x="454" y="213"/>
                      <a:pt x="451" y="211"/>
                      <a:pt x="450" y="206"/>
                    </a:cubicBezTo>
                    <a:cubicBezTo>
                      <a:pt x="440" y="205"/>
                      <a:pt x="435" y="198"/>
                      <a:pt x="424" y="202"/>
                    </a:cubicBezTo>
                    <a:cubicBezTo>
                      <a:pt x="414" y="201"/>
                      <a:pt x="421" y="192"/>
                      <a:pt x="424" y="187"/>
                    </a:cubicBezTo>
                    <a:cubicBezTo>
                      <a:pt x="436" y="175"/>
                      <a:pt x="442" y="199"/>
                      <a:pt x="455" y="195"/>
                    </a:cubicBezTo>
                    <a:cubicBezTo>
                      <a:pt x="459" y="193"/>
                      <a:pt x="467" y="189"/>
                      <a:pt x="464" y="182"/>
                    </a:cubicBezTo>
                    <a:cubicBezTo>
                      <a:pt x="425" y="157"/>
                      <a:pt x="483" y="131"/>
                      <a:pt x="459" y="102"/>
                    </a:cubicBezTo>
                    <a:cubicBezTo>
                      <a:pt x="454" y="104"/>
                      <a:pt x="450" y="115"/>
                      <a:pt x="443" y="108"/>
                    </a:cubicBezTo>
                    <a:cubicBezTo>
                      <a:pt x="447" y="104"/>
                      <a:pt x="447" y="104"/>
                      <a:pt x="447" y="104"/>
                    </a:cubicBezTo>
                    <a:cubicBezTo>
                      <a:pt x="450" y="97"/>
                      <a:pt x="440" y="93"/>
                      <a:pt x="438" y="89"/>
                    </a:cubicBezTo>
                    <a:cubicBezTo>
                      <a:pt x="440" y="86"/>
                      <a:pt x="443" y="84"/>
                      <a:pt x="447" y="86"/>
                    </a:cubicBezTo>
                    <a:cubicBezTo>
                      <a:pt x="455" y="82"/>
                      <a:pt x="466" y="75"/>
                      <a:pt x="464" y="65"/>
                    </a:cubicBezTo>
                    <a:cubicBezTo>
                      <a:pt x="462" y="58"/>
                      <a:pt x="461" y="49"/>
                      <a:pt x="453" y="50"/>
                    </a:cubicBezTo>
                    <a:cubicBezTo>
                      <a:pt x="430" y="63"/>
                      <a:pt x="400" y="60"/>
                      <a:pt x="377" y="74"/>
                    </a:cubicBezTo>
                    <a:cubicBezTo>
                      <a:pt x="368" y="82"/>
                      <a:pt x="353" y="91"/>
                      <a:pt x="358" y="107"/>
                    </a:cubicBezTo>
                    <a:cubicBezTo>
                      <a:pt x="362" y="110"/>
                      <a:pt x="362" y="118"/>
                      <a:pt x="370" y="117"/>
                    </a:cubicBezTo>
                    <a:cubicBezTo>
                      <a:pt x="371" y="131"/>
                      <a:pt x="366" y="152"/>
                      <a:pt x="383" y="159"/>
                    </a:cubicBezTo>
                    <a:cubicBezTo>
                      <a:pt x="378" y="172"/>
                      <a:pt x="364" y="181"/>
                      <a:pt x="353" y="185"/>
                    </a:cubicBezTo>
                    <a:cubicBezTo>
                      <a:pt x="333" y="172"/>
                      <a:pt x="350" y="142"/>
                      <a:pt x="334" y="127"/>
                    </a:cubicBezTo>
                    <a:cubicBezTo>
                      <a:pt x="328" y="128"/>
                      <a:pt x="321" y="127"/>
                      <a:pt x="317" y="131"/>
                    </a:cubicBezTo>
                    <a:cubicBezTo>
                      <a:pt x="304" y="174"/>
                      <a:pt x="332" y="214"/>
                      <a:pt x="341" y="254"/>
                    </a:cubicBezTo>
                    <a:cubicBezTo>
                      <a:pt x="353" y="249"/>
                      <a:pt x="355" y="235"/>
                      <a:pt x="356" y="223"/>
                    </a:cubicBezTo>
                    <a:cubicBezTo>
                      <a:pt x="370" y="219"/>
                      <a:pt x="383" y="208"/>
                      <a:pt x="396" y="211"/>
                    </a:cubicBezTo>
                    <a:cubicBezTo>
                      <a:pt x="394" y="218"/>
                      <a:pt x="387" y="212"/>
                      <a:pt x="383" y="216"/>
                    </a:cubicBezTo>
                    <a:cubicBezTo>
                      <a:pt x="376" y="226"/>
                      <a:pt x="368" y="237"/>
                      <a:pt x="379" y="248"/>
                    </a:cubicBezTo>
                    <a:cubicBezTo>
                      <a:pt x="408" y="235"/>
                      <a:pt x="408" y="235"/>
                      <a:pt x="408" y="235"/>
                    </a:cubicBezTo>
                    <a:cubicBezTo>
                      <a:pt x="445" y="213"/>
                      <a:pt x="437" y="266"/>
                      <a:pt x="455" y="280"/>
                    </a:cubicBezTo>
                    <a:cubicBezTo>
                      <a:pt x="524" y="231"/>
                      <a:pt x="503" y="137"/>
                      <a:pt x="504" y="60"/>
                    </a:cubicBezTo>
                    <a:cubicBezTo>
                      <a:pt x="495" y="29"/>
                      <a:pt x="460" y="18"/>
                      <a:pt x="434" y="6"/>
                    </a:cubicBezTo>
                    <a:close/>
                    <a:moveTo>
                      <a:pt x="422" y="169"/>
                    </a:moveTo>
                    <a:cubicBezTo>
                      <a:pt x="411" y="164"/>
                      <a:pt x="410" y="154"/>
                      <a:pt x="400" y="148"/>
                    </a:cubicBezTo>
                    <a:cubicBezTo>
                      <a:pt x="412" y="140"/>
                      <a:pt x="399" y="122"/>
                      <a:pt x="412" y="116"/>
                    </a:cubicBezTo>
                    <a:cubicBezTo>
                      <a:pt x="423" y="127"/>
                      <a:pt x="419" y="153"/>
                      <a:pt x="422" y="169"/>
                    </a:cubicBezTo>
                    <a:close/>
                    <a:moveTo>
                      <a:pt x="413" y="206"/>
                    </a:moveTo>
                    <a:cubicBezTo>
                      <a:pt x="409" y="210"/>
                      <a:pt x="402" y="207"/>
                      <a:pt x="396" y="208"/>
                    </a:cubicBezTo>
                    <a:cubicBezTo>
                      <a:pt x="401" y="206"/>
                      <a:pt x="408" y="206"/>
                      <a:pt x="413" y="20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08" name="组合 407"/>
          <p:cNvGrpSpPr/>
          <p:nvPr/>
        </p:nvGrpSpPr>
        <p:grpSpPr bwMode="auto">
          <a:xfrm>
            <a:off x="499468" y="10306452"/>
            <a:ext cx="1371421" cy="757942"/>
            <a:chOff x="135315" y="3014763"/>
            <a:chExt cx="1028963" cy="568239"/>
          </a:xfrm>
        </p:grpSpPr>
        <p:grpSp>
          <p:nvGrpSpPr>
            <p:cNvPr id="409" name="组合 408"/>
            <p:cNvGrpSpPr/>
            <p:nvPr/>
          </p:nvGrpSpPr>
          <p:grpSpPr bwMode="auto">
            <a:xfrm>
              <a:off x="135315" y="3014763"/>
              <a:ext cx="1028963" cy="568239"/>
              <a:chOff x="467544" y="2406506"/>
              <a:chExt cx="936104" cy="516958"/>
            </a:xfrm>
          </p:grpSpPr>
          <p:sp>
            <p:nvSpPr>
              <p:cNvPr id="411" name="圆角矩形 410"/>
              <p:cNvSpPr/>
              <p:nvPr/>
            </p:nvSpPr>
            <p:spPr>
              <a:xfrm>
                <a:off x="46754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2" name="圆角矩形 411"/>
              <p:cNvSpPr>
                <a:spLocks noChangeArrowheads="1"/>
              </p:cNvSpPr>
              <p:nvPr/>
            </p:nvSpPr>
            <p:spPr bwMode="auto">
              <a:xfrm>
                <a:off x="506549" y="2441162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10" name="Picture 3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03" y="3042994"/>
              <a:ext cx="526987" cy="51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3" name="组合 412"/>
          <p:cNvGrpSpPr/>
          <p:nvPr/>
        </p:nvGrpSpPr>
        <p:grpSpPr bwMode="auto">
          <a:xfrm>
            <a:off x="2135439" y="10306452"/>
            <a:ext cx="1371421" cy="757942"/>
            <a:chOff x="1442717" y="3014763"/>
            <a:chExt cx="1028963" cy="568239"/>
          </a:xfrm>
        </p:grpSpPr>
        <p:grpSp>
          <p:nvGrpSpPr>
            <p:cNvPr id="414" name="组合 413"/>
            <p:cNvGrpSpPr/>
            <p:nvPr/>
          </p:nvGrpSpPr>
          <p:grpSpPr bwMode="auto">
            <a:xfrm>
              <a:off x="1442717" y="3014763"/>
              <a:ext cx="1028963" cy="568239"/>
              <a:chOff x="4149301" y="2406506"/>
              <a:chExt cx="936104" cy="516958"/>
            </a:xfrm>
          </p:grpSpPr>
          <p:sp>
            <p:nvSpPr>
              <p:cNvPr id="416" name="圆角矩形 415"/>
              <p:cNvSpPr/>
              <p:nvPr/>
            </p:nvSpPr>
            <p:spPr>
              <a:xfrm>
                <a:off x="4149301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7" name="圆角矩形 416"/>
              <p:cNvSpPr>
                <a:spLocks noChangeArrowheads="1"/>
              </p:cNvSpPr>
              <p:nvPr/>
            </p:nvSpPr>
            <p:spPr bwMode="auto">
              <a:xfrm>
                <a:off x="4188305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15" name="Picture 3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85" y="3076205"/>
              <a:ext cx="927427" cy="445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8" name="组合 417"/>
          <p:cNvGrpSpPr/>
          <p:nvPr/>
        </p:nvGrpSpPr>
        <p:grpSpPr bwMode="auto">
          <a:xfrm>
            <a:off x="5409497" y="10329740"/>
            <a:ext cx="1371421" cy="757942"/>
            <a:chOff x="4057520" y="3031189"/>
            <a:chExt cx="1028963" cy="568239"/>
          </a:xfrm>
        </p:grpSpPr>
        <p:grpSp>
          <p:nvGrpSpPr>
            <p:cNvPr id="419" name="组合 418"/>
            <p:cNvGrpSpPr/>
            <p:nvPr/>
          </p:nvGrpSpPr>
          <p:grpSpPr bwMode="auto">
            <a:xfrm>
              <a:off x="4057520" y="3031189"/>
              <a:ext cx="1028963" cy="568239"/>
              <a:chOff x="2853696" y="1614418"/>
              <a:chExt cx="936104" cy="516958"/>
            </a:xfrm>
          </p:grpSpPr>
          <p:sp>
            <p:nvSpPr>
              <p:cNvPr id="421" name="圆角矩形 420"/>
              <p:cNvSpPr/>
              <p:nvPr/>
            </p:nvSpPr>
            <p:spPr>
              <a:xfrm>
                <a:off x="285369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22" name="圆角矩形 421"/>
              <p:cNvSpPr>
                <a:spLocks noChangeArrowheads="1"/>
              </p:cNvSpPr>
              <p:nvPr/>
            </p:nvSpPr>
            <p:spPr bwMode="auto">
              <a:xfrm>
                <a:off x="2892701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20" name="Picture 2" descr="C:\Documents and Settings\nana\桌面\LOGO1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459" y="3164927"/>
              <a:ext cx="809084" cy="30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3" name="组合 422"/>
          <p:cNvGrpSpPr/>
          <p:nvPr/>
        </p:nvGrpSpPr>
        <p:grpSpPr bwMode="auto">
          <a:xfrm>
            <a:off x="3837019" y="11506881"/>
            <a:ext cx="1371421" cy="757942"/>
            <a:chOff x="2750118" y="3914377"/>
            <a:chExt cx="1028963" cy="568239"/>
          </a:xfrm>
        </p:grpSpPr>
        <p:grpSp>
          <p:nvGrpSpPr>
            <p:cNvPr id="424" name="组合 423"/>
            <p:cNvGrpSpPr/>
            <p:nvPr/>
          </p:nvGrpSpPr>
          <p:grpSpPr bwMode="auto">
            <a:xfrm>
              <a:off x="2750118" y="3914377"/>
              <a:ext cx="1028963" cy="568239"/>
              <a:chOff x="5373394" y="1614418"/>
              <a:chExt cx="936104" cy="516958"/>
            </a:xfrm>
          </p:grpSpPr>
          <p:sp>
            <p:nvSpPr>
              <p:cNvPr id="426" name="圆角矩形 425"/>
              <p:cNvSpPr/>
              <p:nvPr/>
            </p:nvSpPr>
            <p:spPr>
              <a:xfrm>
                <a:off x="537339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27" name="圆角矩形 426"/>
              <p:cNvSpPr>
                <a:spLocks noChangeArrowheads="1"/>
              </p:cNvSpPr>
              <p:nvPr/>
            </p:nvSpPr>
            <p:spPr bwMode="auto">
              <a:xfrm>
                <a:off x="5412398" y="1636078"/>
                <a:ext cx="858095" cy="475082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25" name="Picture 2" descr="C:\Documents and Settings\nana\桌面\word-03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115" y="4140604"/>
              <a:ext cx="824968" cy="1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8" name="组合 427"/>
          <p:cNvGrpSpPr/>
          <p:nvPr/>
        </p:nvGrpSpPr>
        <p:grpSpPr bwMode="auto">
          <a:xfrm>
            <a:off x="2135439" y="11506881"/>
            <a:ext cx="1371421" cy="757942"/>
            <a:chOff x="1442717" y="3914377"/>
            <a:chExt cx="1028963" cy="568239"/>
          </a:xfrm>
        </p:grpSpPr>
        <p:grpSp>
          <p:nvGrpSpPr>
            <p:cNvPr id="429" name="组合 428"/>
            <p:cNvGrpSpPr/>
            <p:nvPr/>
          </p:nvGrpSpPr>
          <p:grpSpPr bwMode="auto">
            <a:xfrm>
              <a:off x="1442717" y="3914377"/>
              <a:ext cx="1028963" cy="568239"/>
              <a:chOff x="4149301" y="1614418"/>
              <a:chExt cx="936104" cy="516958"/>
            </a:xfrm>
          </p:grpSpPr>
          <p:sp>
            <p:nvSpPr>
              <p:cNvPr id="431" name="圆角矩形 430"/>
              <p:cNvSpPr/>
              <p:nvPr/>
            </p:nvSpPr>
            <p:spPr>
              <a:xfrm>
                <a:off x="4149301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32" name="圆角矩形 431"/>
              <p:cNvSpPr>
                <a:spLocks noChangeArrowheads="1"/>
              </p:cNvSpPr>
              <p:nvPr/>
            </p:nvSpPr>
            <p:spPr bwMode="auto">
              <a:xfrm>
                <a:off x="4188305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30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46" y="3960422"/>
              <a:ext cx="808504" cy="476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3" name="组合 432"/>
          <p:cNvGrpSpPr/>
          <p:nvPr/>
        </p:nvGrpSpPr>
        <p:grpSpPr bwMode="auto">
          <a:xfrm>
            <a:off x="8683555" y="10306452"/>
            <a:ext cx="1371421" cy="757942"/>
            <a:chOff x="6672323" y="3014763"/>
            <a:chExt cx="1028963" cy="568239"/>
          </a:xfrm>
        </p:grpSpPr>
        <p:grpSp>
          <p:nvGrpSpPr>
            <p:cNvPr id="434" name="组合 433"/>
            <p:cNvGrpSpPr/>
            <p:nvPr/>
          </p:nvGrpSpPr>
          <p:grpSpPr bwMode="auto">
            <a:xfrm>
              <a:off x="6672323" y="3014763"/>
              <a:ext cx="1028963" cy="568239"/>
              <a:chOff x="8906455" y="1614418"/>
              <a:chExt cx="936104" cy="516958"/>
            </a:xfrm>
          </p:grpSpPr>
          <p:sp>
            <p:nvSpPr>
              <p:cNvPr id="436" name="圆角矩形 435"/>
              <p:cNvSpPr/>
              <p:nvPr/>
            </p:nvSpPr>
            <p:spPr>
              <a:xfrm>
                <a:off x="8906455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37" name="圆角矩形 436"/>
              <p:cNvSpPr>
                <a:spLocks noChangeArrowheads="1"/>
              </p:cNvSpPr>
              <p:nvPr/>
            </p:nvSpPr>
            <p:spPr bwMode="auto">
              <a:xfrm>
                <a:off x="8945459" y="1633191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35" name="Picture 4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82" y="3070026"/>
              <a:ext cx="588444" cy="45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8" name="组合 437"/>
          <p:cNvGrpSpPr/>
          <p:nvPr/>
        </p:nvGrpSpPr>
        <p:grpSpPr bwMode="auto">
          <a:xfrm>
            <a:off x="3773527" y="10317037"/>
            <a:ext cx="1371421" cy="757942"/>
            <a:chOff x="2750118" y="3022334"/>
            <a:chExt cx="1028963" cy="568239"/>
          </a:xfrm>
        </p:grpSpPr>
        <p:grpSp>
          <p:nvGrpSpPr>
            <p:cNvPr id="439" name="组合 438"/>
            <p:cNvGrpSpPr/>
            <p:nvPr/>
          </p:nvGrpSpPr>
          <p:grpSpPr bwMode="auto">
            <a:xfrm>
              <a:off x="2750118" y="3022334"/>
              <a:ext cx="1028963" cy="568239"/>
              <a:chOff x="2853696" y="2406506"/>
              <a:chExt cx="936104" cy="516958"/>
            </a:xfrm>
          </p:grpSpPr>
          <p:sp>
            <p:nvSpPr>
              <p:cNvPr id="441" name="圆角矩形 440"/>
              <p:cNvSpPr/>
              <p:nvPr/>
            </p:nvSpPr>
            <p:spPr>
              <a:xfrm>
                <a:off x="285369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2" name="圆角矩形 441"/>
              <p:cNvSpPr>
                <a:spLocks noChangeArrowheads="1"/>
              </p:cNvSpPr>
              <p:nvPr/>
            </p:nvSpPr>
            <p:spPr bwMode="auto">
              <a:xfrm>
                <a:off x="2892700" y="242816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40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222"/>
            <a:stretch>
              <a:fillRect/>
            </a:stretch>
          </p:blipFill>
          <p:spPr bwMode="auto">
            <a:xfrm>
              <a:off x="2786751" y="3234642"/>
              <a:ext cx="955697" cy="143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3" name="组合 442"/>
          <p:cNvGrpSpPr/>
          <p:nvPr/>
        </p:nvGrpSpPr>
        <p:grpSpPr bwMode="auto">
          <a:xfrm>
            <a:off x="7045467" y="10329740"/>
            <a:ext cx="1371421" cy="757942"/>
            <a:chOff x="5364921" y="3031189"/>
            <a:chExt cx="1028963" cy="568239"/>
          </a:xfrm>
        </p:grpSpPr>
        <p:grpSp>
          <p:nvGrpSpPr>
            <p:cNvPr id="444" name="组合 443"/>
            <p:cNvGrpSpPr/>
            <p:nvPr/>
          </p:nvGrpSpPr>
          <p:grpSpPr bwMode="auto">
            <a:xfrm>
              <a:off x="5364921" y="3031189"/>
              <a:ext cx="1028963" cy="568239"/>
              <a:chOff x="5373394" y="2406506"/>
              <a:chExt cx="936104" cy="516958"/>
            </a:xfrm>
          </p:grpSpPr>
          <p:sp>
            <p:nvSpPr>
              <p:cNvPr id="446" name="圆角矩形 445"/>
              <p:cNvSpPr/>
              <p:nvPr/>
            </p:nvSpPr>
            <p:spPr>
              <a:xfrm>
                <a:off x="537339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7" name="圆角矩形 446"/>
              <p:cNvSpPr>
                <a:spLocks noChangeArrowheads="1"/>
              </p:cNvSpPr>
              <p:nvPr/>
            </p:nvSpPr>
            <p:spPr bwMode="auto">
              <a:xfrm>
                <a:off x="5412398" y="2428166"/>
                <a:ext cx="858095" cy="475082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45" name="Picture 2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7731" b="-2"/>
            <a:stretch>
              <a:fillRect/>
            </a:stretch>
          </p:blipFill>
          <p:spPr bwMode="auto">
            <a:xfrm>
              <a:off x="5432893" y="3211553"/>
              <a:ext cx="893019" cy="2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8" name="组合 447"/>
          <p:cNvGrpSpPr/>
          <p:nvPr/>
        </p:nvGrpSpPr>
        <p:grpSpPr bwMode="auto">
          <a:xfrm>
            <a:off x="5536479" y="11506881"/>
            <a:ext cx="1371421" cy="757942"/>
            <a:chOff x="4057520" y="3914377"/>
            <a:chExt cx="1028963" cy="568239"/>
          </a:xfrm>
        </p:grpSpPr>
        <p:grpSp>
          <p:nvGrpSpPr>
            <p:cNvPr id="449" name="组合 448"/>
            <p:cNvGrpSpPr/>
            <p:nvPr/>
          </p:nvGrpSpPr>
          <p:grpSpPr bwMode="auto">
            <a:xfrm>
              <a:off x="4057520" y="3914377"/>
              <a:ext cx="1028963" cy="568239"/>
              <a:chOff x="6455224" y="2406506"/>
              <a:chExt cx="936104" cy="516958"/>
            </a:xfrm>
          </p:grpSpPr>
          <p:sp>
            <p:nvSpPr>
              <p:cNvPr id="451" name="圆角矩形 450"/>
              <p:cNvSpPr/>
              <p:nvPr/>
            </p:nvSpPr>
            <p:spPr>
              <a:xfrm>
                <a:off x="645522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52" name="圆角矩形 451"/>
              <p:cNvSpPr>
                <a:spLocks noChangeArrowheads="1"/>
              </p:cNvSpPr>
              <p:nvPr/>
            </p:nvSpPr>
            <p:spPr bwMode="auto">
              <a:xfrm>
                <a:off x="6494229" y="242816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50" name="Picture 1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671" y="3988924"/>
              <a:ext cx="354661" cy="41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3" name="组合 452"/>
          <p:cNvGrpSpPr/>
          <p:nvPr/>
        </p:nvGrpSpPr>
        <p:grpSpPr bwMode="auto">
          <a:xfrm>
            <a:off x="10319525" y="10306452"/>
            <a:ext cx="1371421" cy="757942"/>
            <a:chOff x="7979723" y="3014763"/>
            <a:chExt cx="1028963" cy="568239"/>
          </a:xfrm>
        </p:grpSpPr>
        <p:grpSp>
          <p:nvGrpSpPr>
            <p:cNvPr id="454" name="组合 453"/>
            <p:cNvGrpSpPr/>
            <p:nvPr/>
          </p:nvGrpSpPr>
          <p:grpSpPr bwMode="auto">
            <a:xfrm>
              <a:off x="7979723" y="3014763"/>
              <a:ext cx="1028963" cy="568239"/>
              <a:chOff x="6455224" y="801103"/>
              <a:chExt cx="936104" cy="516958"/>
            </a:xfrm>
          </p:grpSpPr>
          <p:sp>
            <p:nvSpPr>
              <p:cNvPr id="456" name="圆角矩形 455"/>
              <p:cNvSpPr/>
              <p:nvPr/>
            </p:nvSpPr>
            <p:spPr>
              <a:xfrm>
                <a:off x="645522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57" name="圆角矩形 456"/>
              <p:cNvSpPr>
                <a:spLocks noChangeArrowheads="1"/>
              </p:cNvSpPr>
              <p:nvPr/>
            </p:nvSpPr>
            <p:spPr bwMode="auto">
              <a:xfrm>
                <a:off x="6494229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55" name="Picture 2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404" y="3077503"/>
              <a:ext cx="657600" cy="44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8" name="组合 457"/>
          <p:cNvGrpSpPr/>
          <p:nvPr/>
        </p:nvGrpSpPr>
        <p:grpSpPr bwMode="auto">
          <a:xfrm>
            <a:off x="8683555" y="11506881"/>
            <a:ext cx="1371421" cy="757942"/>
            <a:chOff x="6672323" y="3914377"/>
            <a:chExt cx="1028963" cy="568239"/>
          </a:xfrm>
        </p:grpSpPr>
        <p:grpSp>
          <p:nvGrpSpPr>
            <p:cNvPr id="459" name="组合 458"/>
            <p:cNvGrpSpPr/>
            <p:nvPr/>
          </p:nvGrpSpPr>
          <p:grpSpPr bwMode="auto">
            <a:xfrm>
              <a:off x="6672323" y="3914377"/>
              <a:ext cx="1028963" cy="568239"/>
              <a:chOff x="2853696" y="801103"/>
              <a:chExt cx="936104" cy="516958"/>
            </a:xfrm>
          </p:grpSpPr>
          <p:sp>
            <p:nvSpPr>
              <p:cNvPr id="461" name="圆角矩形 460"/>
              <p:cNvSpPr/>
              <p:nvPr/>
            </p:nvSpPr>
            <p:spPr>
              <a:xfrm>
                <a:off x="285369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62" name="圆角矩形 461"/>
              <p:cNvSpPr>
                <a:spLocks noChangeArrowheads="1"/>
              </p:cNvSpPr>
              <p:nvPr/>
            </p:nvSpPr>
            <p:spPr bwMode="auto">
              <a:xfrm>
                <a:off x="2892700" y="822763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60" name="图片 459" descr="交银租赁logo.pn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88"/>
            <a:stretch>
              <a:fillRect/>
            </a:stretch>
          </p:blipFill>
          <p:spPr bwMode="auto">
            <a:xfrm>
              <a:off x="6961705" y="3937320"/>
              <a:ext cx="551799" cy="52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3" name="组合 462"/>
          <p:cNvGrpSpPr/>
          <p:nvPr/>
        </p:nvGrpSpPr>
        <p:grpSpPr bwMode="auto">
          <a:xfrm>
            <a:off x="7238059" y="11506881"/>
            <a:ext cx="1371421" cy="757942"/>
            <a:chOff x="5341172" y="3914377"/>
            <a:chExt cx="1028963" cy="568239"/>
          </a:xfrm>
        </p:grpSpPr>
        <p:grpSp>
          <p:nvGrpSpPr>
            <p:cNvPr id="464" name="组合 463"/>
            <p:cNvGrpSpPr/>
            <p:nvPr/>
          </p:nvGrpSpPr>
          <p:grpSpPr bwMode="auto">
            <a:xfrm>
              <a:off x="5341172" y="3914377"/>
              <a:ext cx="1028963" cy="568239"/>
              <a:chOff x="7612818" y="2406506"/>
              <a:chExt cx="936104" cy="516958"/>
            </a:xfrm>
          </p:grpSpPr>
          <p:sp>
            <p:nvSpPr>
              <p:cNvPr id="466" name="圆角矩形 465"/>
              <p:cNvSpPr/>
              <p:nvPr/>
            </p:nvSpPr>
            <p:spPr>
              <a:xfrm>
                <a:off x="7612818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67" name="圆角矩形 466"/>
              <p:cNvSpPr>
                <a:spLocks noChangeArrowheads="1"/>
              </p:cNvSpPr>
              <p:nvPr/>
            </p:nvSpPr>
            <p:spPr bwMode="auto">
              <a:xfrm>
                <a:off x="7651823" y="24252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>
                  <a:defRPr/>
                </a:pPr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65" name="Picture 2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42" y="3962455"/>
              <a:ext cx="511423" cy="4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组合 2"/>
          <p:cNvGrpSpPr/>
          <p:nvPr/>
        </p:nvGrpSpPr>
        <p:grpSpPr>
          <a:xfrm>
            <a:off x="5223127" y="813031"/>
            <a:ext cx="1744161" cy="546830"/>
            <a:chOff x="5149704" y="812841"/>
            <a:chExt cx="1744388" cy="546703"/>
          </a:xfrm>
        </p:grpSpPr>
        <p:sp>
          <p:nvSpPr>
            <p:cNvPr id="469" name="矩形 468"/>
            <p:cNvSpPr/>
            <p:nvPr/>
          </p:nvSpPr>
          <p:spPr>
            <a:xfrm>
              <a:off x="5149704" y="1097934"/>
              <a:ext cx="17443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en-US" altLang="zh-CN" sz="1100" spc="130" dirty="0">
                  <a:solidFill>
                    <a:srgbClr val="0B5182"/>
                  </a:solidFill>
                </a:rPr>
                <a:t>Cooperation Partners</a:t>
              </a:r>
              <a:endParaRPr lang="zh-CN" altLang="en-US" sz="1100" spc="130" dirty="0">
                <a:solidFill>
                  <a:srgbClr val="0B5182"/>
                </a:solidFill>
              </a:endParaRPr>
            </a:p>
          </p:txBody>
        </p:sp>
        <p:sp>
          <p:nvSpPr>
            <p:cNvPr id="470" name="TextBox 297"/>
            <p:cNvSpPr txBox="1"/>
            <p:nvPr/>
          </p:nvSpPr>
          <p:spPr>
            <a:xfrm flipH="1">
              <a:off x="5336465" y="812841"/>
              <a:ext cx="1370866" cy="40011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合作伙伴</a:t>
              </a:r>
              <a:endParaRPr lang="zh-CN" altLang="en-US" sz="2000" b="1" spc="300" dirty="0">
                <a:solidFill>
                  <a:srgbClr val="00497D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99469" y="1650448"/>
            <a:ext cx="11191476" cy="61162"/>
            <a:chOff x="499534" y="1650066"/>
            <a:chExt cx="11192933" cy="61148"/>
          </a:xfrm>
        </p:grpSpPr>
        <p:sp>
          <p:nvSpPr>
            <p:cNvPr id="471" name="矩形 470"/>
            <p:cNvSpPr/>
            <p:nvPr/>
          </p:nvSpPr>
          <p:spPr>
            <a:xfrm>
              <a:off x="499534" y="1650255"/>
              <a:ext cx="11192933" cy="60959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84000">
                  <a:srgbClr val="0070C0">
                    <a:alpha val="97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81" name="任意多边形 480"/>
            <p:cNvSpPr/>
            <p:nvPr/>
          </p:nvSpPr>
          <p:spPr>
            <a:xfrm>
              <a:off x="506903" y="1650066"/>
              <a:ext cx="11185564" cy="32054"/>
            </a:xfrm>
            <a:custGeom>
              <a:avLst/>
              <a:gdLst>
                <a:gd name="connsiteX0" fmla="*/ 0 w 11185564"/>
                <a:gd name="connsiteY0" fmla="*/ 0 h 32054"/>
                <a:gd name="connsiteX1" fmla="*/ 11185564 w 11185564"/>
                <a:gd name="connsiteY1" fmla="*/ 0 h 32054"/>
                <a:gd name="connsiteX2" fmla="*/ 11185564 w 11185564"/>
                <a:gd name="connsiteY2" fmla="*/ 32054 h 32054"/>
                <a:gd name="connsiteX3" fmla="*/ 0 w 11185564"/>
                <a:gd name="connsiteY3" fmla="*/ 32054 h 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5564" h="32054">
                  <a:moveTo>
                    <a:pt x="0" y="0"/>
                  </a:moveTo>
                  <a:lnTo>
                    <a:pt x="11185564" y="0"/>
                  </a:lnTo>
                  <a:lnTo>
                    <a:pt x="11185564" y="32054"/>
                  </a:lnTo>
                  <a:lnTo>
                    <a:pt x="0" y="3205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" y="-11665"/>
            <a:ext cx="12200143" cy="417323"/>
            <a:chOff x="0" y="-11662"/>
            <a:chExt cx="12201731" cy="417226"/>
          </a:xfrm>
        </p:grpSpPr>
        <p:grpSp>
          <p:nvGrpSpPr>
            <p:cNvPr id="472" name="组合 471"/>
            <p:cNvGrpSpPr/>
            <p:nvPr/>
          </p:nvGrpSpPr>
          <p:grpSpPr>
            <a:xfrm>
              <a:off x="0" y="-11662"/>
              <a:ext cx="12201731" cy="417226"/>
              <a:chOff x="0" y="-11662"/>
              <a:chExt cx="12201731" cy="417226"/>
            </a:xfrm>
          </p:grpSpPr>
          <p:grpSp>
            <p:nvGrpSpPr>
              <p:cNvPr id="473" name="组合 472"/>
              <p:cNvGrpSpPr/>
              <p:nvPr/>
            </p:nvGrpSpPr>
            <p:grpSpPr>
              <a:xfrm>
                <a:off x="0" y="-11662"/>
                <a:ext cx="12201731" cy="417226"/>
                <a:chOff x="0" y="-11662"/>
                <a:chExt cx="12201731" cy="417226"/>
              </a:xfrm>
            </p:grpSpPr>
            <p:grpSp>
              <p:nvGrpSpPr>
                <p:cNvPr id="475" name="组合 474"/>
                <p:cNvGrpSpPr/>
                <p:nvPr/>
              </p:nvGrpSpPr>
              <p:grpSpPr>
                <a:xfrm>
                  <a:off x="0" y="-11662"/>
                  <a:ext cx="12201731" cy="417226"/>
                  <a:chOff x="0" y="-11662"/>
                  <a:chExt cx="12201731" cy="417226"/>
                </a:xfrm>
              </p:grpSpPr>
              <p:grpSp>
                <p:nvGrpSpPr>
                  <p:cNvPr id="477" name="组合 476"/>
                  <p:cNvGrpSpPr/>
                  <p:nvPr/>
                </p:nvGrpSpPr>
                <p:grpSpPr>
                  <a:xfrm>
                    <a:off x="0" y="-11662"/>
                    <a:ext cx="12201731" cy="417226"/>
                    <a:chOff x="0" y="-11662"/>
                    <a:chExt cx="12201731" cy="417226"/>
                  </a:xfrm>
                </p:grpSpPr>
                <p:grpSp>
                  <p:nvGrpSpPr>
                    <p:cNvPr id="479" name="组合 478"/>
                    <p:cNvGrpSpPr/>
                    <p:nvPr/>
                  </p:nvGrpSpPr>
                  <p:grpSpPr>
                    <a:xfrm>
                      <a:off x="0" y="-11662"/>
                      <a:ext cx="12201731" cy="417226"/>
                      <a:chOff x="0" y="-11662"/>
                      <a:chExt cx="12201731" cy="417226"/>
                    </a:xfrm>
                  </p:grpSpPr>
                  <p:grpSp>
                    <p:nvGrpSpPr>
                      <p:cNvPr id="482" name="组合 481"/>
                      <p:cNvGrpSpPr/>
                      <p:nvPr/>
                    </p:nvGrpSpPr>
                    <p:grpSpPr>
                      <a:xfrm>
                        <a:off x="0" y="-11662"/>
                        <a:ext cx="12201731" cy="417226"/>
                        <a:chOff x="0" y="-11662"/>
                        <a:chExt cx="12201731" cy="417226"/>
                      </a:xfrm>
                    </p:grpSpPr>
                    <p:grpSp>
                      <p:nvGrpSpPr>
                        <p:cNvPr id="484" name="组合 483"/>
                        <p:cNvGrpSpPr/>
                        <p:nvPr/>
                      </p:nvGrpSpPr>
                      <p:grpSpPr>
                        <a:xfrm>
                          <a:off x="0" y="-11662"/>
                          <a:ext cx="12201731" cy="417226"/>
                          <a:chOff x="0" y="-11664"/>
                          <a:chExt cx="12201731" cy="417226"/>
                        </a:xfrm>
                      </p:grpSpPr>
                      <p:sp>
                        <p:nvSpPr>
                          <p:cNvPr id="533" name="Rectangle 14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16200000">
                            <a:off x="5893158" y="-5904822"/>
                            <a:ext cx="405683" cy="12192000"/>
                          </a:xfrm>
                          <a:prstGeom prst="rect">
                            <a:avLst/>
                          </a:prstGeom>
                          <a:solidFill>
                            <a:srgbClr val="0070C0"/>
                          </a:solidFill>
                          <a:ln w="12700">
                            <a:noFill/>
                            <a:miter lim="800000"/>
                          </a:ln>
                          <a:effectLst>
                            <a:outerShdw blurRad="88900" dist="6350" dir="5400000" algn="t" rotWithShape="0">
                              <a:prstClr val="black">
                                <a:alpha val="75000"/>
                              </a:prstClr>
                            </a:outerShdw>
                          </a:effectLst>
                        </p:spPr>
                        <p:txBody>
                          <a:bodyPr wrap="none" lIns="115692" tIns="56831" rIns="115692" bIns="56831" anchor="ctr"/>
                          <a:lstStyle/>
                          <a:p>
                            <a:pPr algn="r" defTabSz="1167765" eaLnBrk="0" hangingPunct="0"/>
                            <a:r>
                              <a:rPr lang="en-US" sz="1065" b="1" dirty="0">
                                <a:solidFill>
                                  <a:prstClr val="black"/>
                                </a:solidFill>
                                <a:effectLst>
                                  <a:outerShdw blurRad="38100" dist="38100" dir="2700000" algn="tl">
                                    <a:srgbClr val="FFFFFF"/>
                                  </a:outerShdw>
                                </a:effectLst>
                                <a:latin typeface="Arial Narrow" panose="020B0606020202030204" pitchFamily="-108" charset="0"/>
                              </a:rPr>
                              <a:t>		</a:t>
                            </a:r>
                            <a:endParaRPr lang="en-US" sz="1065" b="1" dirty="0">
                              <a:solidFill>
                                <a:prstClr val="black"/>
                              </a:solidFill>
                              <a:effectLst>
                                <a:outerShdw blurRad="38100" dist="38100" dir="2700000" algn="tl">
                                  <a:srgbClr val="FFFFFF"/>
                                </a:outerShdw>
                              </a:effectLst>
                              <a:latin typeface="Arial Narrow" panose="020B0606020202030204" pitchFamily="-108" charset="0"/>
                            </a:endParaRPr>
                          </a:p>
                        </p:txBody>
                      </p:sp>
                      <p:grpSp>
                        <p:nvGrpSpPr>
                          <p:cNvPr id="535" name="组合 534"/>
                          <p:cNvGrpSpPr/>
                          <p:nvPr/>
                        </p:nvGrpSpPr>
                        <p:grpSpPr>
                          <a:xfrm>
                            <a:off x="10897102" y="-1319"/>
                            <a:ext cx="1304629" cy="400407"/>
                            <a:chOff x="9449289" y="2113461"/>
                            <a:chExt cx="1107615" cy="542109"/>
                          </a:xfrm>
                          <a:effectLst>
                            <a:outerShdw blurRad="88900" dist="6350" dir="5400000" algn="t" rotWithShape="0">
                              <a:prstClr val="black">
                                <a:alpha val="50000"/>
                              </a:prstClr>
                            </a:outerShdw>
                          </a:effectLst>
                        </p:grpSpPr>
                        <p:sp>
                          <p:nvSpPr>
                            <p:cNvPr id="543" name="圆角矩形标注 542"/>
                            <p:cNvSpPr/>
                            <p:nvPr/>
                          </p:nvSpPr>
                          <p:spPr>
                            <a:xfrm>
                              <a:off x="9449289" y="2114967"/>
                              <a:ext cx="1106102" cy="540603"/>
                            </a:xfrm>
                            <a:prstGeom prst="wedgeRoundRectCallout">
                              <a:avLst>
                                <a:gd name="adj1" fmla="val -25764"/>
                                <a:gd name="adj2" fmla="val 89709"/>
                                <a:gd name="adj3" fmla="val 16667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00B0F0"/>
                                </a:gs>
                                <a:gs pos="84000">
                                  <a:srgbClr val="0070C0">
                                    <a:alpha val="97000"/>
                                  </a:srgbClr>
                                </a:gs>
                              </a:gsLst>
                              <a:path path="circle">
                                <a:fillToRect l="50000" t="50000" r="50000" b="50000"/>
                              </a:path>
                              <a:tileRect/>
                            </a:gra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 defTabSz="914400"/>
                              <a:endParaRPr lang="zh-CN" altLang="en-US" sz="1800">
                                <a:solidFill>
                                  <a:prstClr val="white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544" name="任意多边形 543"/>
                            <p:cNvSpPr/>
                            <p:nvPr/>
                          </p:nvSpPr>
                          <p:spPr>
                            <a:xfrm>
                              <a:off x="9454187" y="2113461"/>
                              <a:ext cx="1102717" cy="380584"/>
                            </a:xfrm>
                            <a:custGeom>
                              <a:avLst/>
                              <a:gdLst>
                                <a:gd name="connsiteX0" fmla="*/ 90102 w 1545198"/>
                                <a:gd name="connsiteY0" fmla="*/ 0 h 380584"/>
                                <a:gd name="connsiteX1" fmla="*/ 257533 w 1545198"/>
                                <a:gd name="connsiteY1" fmla="*/ 0 h 380584"/>
                                <a:gd name="connsiteX2" fmla="*/ 643833 w 1545198"/>
                                <a:gd name="connsiteY2" fmla="*/ 0 h 380584"/>
                                <a:gd name="connsiteX3" fmla="*/ 1455096 w 1545198"/>
                                <a:gd name="connsiteY3" fmla="*/ 0 h 380584"/>
                                <a:gd name="connsiteX4" fmla="*/ 1545198 w 1545198"/>
                                <a:gd name="connsiteY4" fmla="*/ 90102 h 380584"/>
                                <a:gd name="connsiteX5" fmla="*/ 1545198 w 1545198"/>
                                <a:gd name="connsiteY5" fmla="*/ 223274 h 380584"/>
                                <a:gd name="connsiteX6" fmla="*/ 1481202 w 1545198"/>
                                <a:gd name="connsiteY6" fmla="*/ 260985 h 380584"/>
                                <a:gd name="connsiteX7" fmla="*/ 777933 w 1545198"/>
                                <a:gd name="connsiteY7" fmla="*/ 380584 h 380584"/>
                                <a:gd name="connsiteX8" fmla="*/ 74664 w 1545198"/>
                                <a:gd name="connsiteY8" fmla="*/ 260985 h 380584"/>
                                <a:gd name="connsiteX9" fmla="*/ 0 w 1545198"/>
                                <a:gd name="connsiteY9" fmla="*/ 216988 h 380584"/>
                                <a:gd name="connsiteX10" fmla="*/ 0 w 1545198"/>
                                <a:gd name="connsiteY10" fmla="*/ 90102 h 380584"/>
                                <a:gd name="connsiteX11" fmla="*/ 90102 w 1545198"/>
                                <a:gd name="connsiteY11" fmla="*/ 0 h 38058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</a:cxnLst>
                              <a:rect l="l" t="t" r="r" b="b"/>
                              <a:pathLst>
                                <a:path w="1545198" h="380584">
                                  <a:moveTo>
                                    <a:pt x="90102" y="0"/>
                                  </a:moveTo>
                                  <a:lnTo>
                                    <a:pt x="257533" y="0"/>
                                  </a:lnTo>
                                  <a:lnTo>
                                    <a:pt x="643833" y="0"/>
                                  </a:lnTo>
                                  <a:lnTo>
                                    <a:pt x="1455096" y="0"/>
                                  </a:lnTo>
                                  <a:cubicBezTo>
                                    <a:pt x="1504858" y="0"/>
                                    <a:pt x="1545198" y="40340"/>
                                    <a:pt x="1545198" y="90102"/>
                                  </a:cubicBezTo>
                                  <a:lnTo>
                                    <a:pt x="1545198" y="223274"/>
                                  </a:lnTo>
                                  <a:lnTo>
                                    <a:pt x="1481202" y="260985"/>
                                  </a:lnTo>
                                  <a:cubicBezTo>
                                    <a:pt x="1328790" y="333143"/>
                                    <a:pt x="1070683" y="380584"/>
                                    <a:pt x="777933" y="380584"/>
                                  </a:cubicBezTo>
                                  <a:cubicBezTo>
                                    <a:pt x="485183" y="380584"/>
                                    <a:pt x="227076" y="333143"/>
                                    <a:pt x="74664" y="260985"/>
                                  </a:cubicBezTo>
                                  <a:lnTo>
                                    <a:pt x="0" y="216988"/>
                                  </a:lnTo>
                                  <a:lnTo>
                                    <a:pt x="0" y="90102"/>
                                  </a:lnTo>
                                  <a:cubicBezTo>
                                    <a:pt x="0" y="40340"/>
                                    <a:pt x="40340" y="0"/>
                                    <a:pt x="90102" y="0"/>
                                  </a:cubicBezTo>
                                  <a:close/>
                                </a:path>
                              </a:pathLst>
                            </a:custGeom>
                            <a:gradFill flip="none" rotWithShape="1">
                              <a:gsLst>
                                <a:gs pos="0">
                                  <a:schemeClr val="bg1">
                                    <a:alpha val="0"/>
                                  </a:schemeClr>
                                </a:gs>
                                <a:gs pos="100000">
                                  <a:schemeClr val="bg1">
                                    <a:alpha val="13000"/>
                                  </a:schemeClr>
                                </a:gs>
                              </a:gsLst>
                              <a:lin ang="5400000" scaled="0"/>
                              <a:tileRect/>
                            </a:gra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 defTabSz="914400"/>
                              <a:endParaRPr lang="zh-CN" altLang="en-US" sz="1800">
                                <a:solidFill>
                                  <a:prstClr val="white"/>
                                </a:solidFill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536" name="TextBox 73"/>
                          <p:cNvSpPr txBox="1"/>
                          <p:nvPr/>
                        </p:nvSpPr>
                        <p:spPr>
                          <a:xfrm>
                            <a:off x="1186595" y="46134"/>
                            <a:ext cx="614271" cy="30777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 defTabSz="914400"/>
                            <a:r>
                              <a:rPr lang="zh-CN" altLang="en-US" sz="1400" b="1" spc="300" dirty="0">
                                <a:solidFill>
                                  <a:prstClr val="white"/>
                                </a:solidFill>
                                <a:latin typeface="张海山锐线体2.0" panose="02000000000000000000" pitchFamily="2" charset="-122"/>
                                <a:ea typeface="张海山锐线体2.0" panose="02000000000000000000" pitchFamily="2" charset="-122"/>
                              </a:rPr>
                              <a:t>目录</a:t>
                            </a:r>
                            <a:endPara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endParaRPr>
                          </a:p>
                        </p:txBody>
                      </p:sp>
                      <p:sp>
                        <p:nvSpPr>
                          <p:cNvPr id="542" name="TextBox 73"/>
                          <p:cNvSpPr txBox="1"/>
                          <p:nvPr/>
                        </p:nvSpPr>
                        <p:spPr>
                          <a:xfrm>
                            <a:off x="11312726" y="5452"/>
                            <a:ext cx="768159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 defTabSz="914400"/>
                            <a:r>
                              <a:rPr lang="zh-CN" altLang="en-US" sz="2000" b="1" spc="300" dirty="0">
                                <a:solidFill>
                                  <a:prstClr val="white"/>
                                </a:solidFill>
                                <a:latin typeface="张海山锐线体2.0" panose="02000000000000000000" pitchFamily="2" charset="-122"/>
                                <a:ea typeface="张海山锐线体2.0" panose="02000000000000000000" pitchFamily="2" charset="-122"/>
                              </a:rPr>
                              <a:t>结束</a:t>
                            </a:r>
                            <a:endParaRPr lang="zh-CN" altLang="en-US" sz="20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endParaRPr>
                          </a:p>
                        </p:txBody>
                      </p:sp>
                    </p:grpSp>
                    <p:sp>
                      <p:nvSpPr>
                        <p:cNvPr id="485" name="Action Button: Forward or Next 23">
                          <a:hlinkClick r:id="" action="ppaction://noaction" highlightClick="1"/>
                        </p:cNvPr>
                        <p:cNvSpPr/>
                        <p:nvPr/>
                      </p:nvSpPr>
                      <p:spPr>
                        <a:xfrm>
                          <a:off x="2329229" y="66933"/>
                          <a:ext cx="2389717" cy="280068"/>
                        </a:xfrm>
                        <a:prstGeom prst="actionButtonForwardNex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 defTabSz="914400">
                            <a:defRPr/>
                          </a:pPr>
                          <a:endParaRPr lang="en-AU" sz="2400" dirty="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86" name="Action Button: Forward or Next 26">
                          <a:hlinkClick r:id="" action="ppaction://noaction" highlightClick="1"/>
                        </p:cNvPr>
                        <p:cNvSpPr/>
                        <p:nvPr/>
                      </p:nvSpPr>
                      <p:spPr>
                        <a:xfrm>
                          <a:off x="9513196" y="-1317"/>
                          <a:ext cx="2504017" cy="280068"/>
                        </a:xfrm>
                        <a:prstGeom prst="actionButtonForwardNex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 defTabSz="914400">
                            <a:defRPr/>
                          </a:pPr>
                          <a:endParaRPr lang="en-AU" sz="2400" dirty="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487" name="组合 486"/>
                        <p:cNvGrpSpPr/>
                        <p:nvPr/>
                      </p:nvGrpSpPr>
                      <p:grpSpPr>
                        <a:xfrm>
                          <a:off x="436532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503" name="直接连接符 502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4" name="直接连接符 503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488" name="组合 487"/>
                        <p:cNvGrpSpPr/>
                        <p:nvPr/>
                      </p:nvGrpSpPr>
                      <p:grpSpPr>
                        <a:xfrm>
                          <a:off x="660976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501" name="直接连接符 500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2" name="直接连接符 501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489" name="组合 488"/>
                        <p:cNvGrpSpPr/>
                        <p:nvPr/>
                      </p:nvGrpSpPr>
                      <p:grpSpPr>
                        <a:xfrm>
                          <a:off x="881955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499" name="直接连接符 498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00" name="直接连接符 499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490" name="组合 489"/>
                        <p:cNvGrpSpPr/>
                        <p:nvPr/>
                      </p:nvGrpSpPr>
                      <p:grpSpPr>
                        <a:xfrm>
                          <a:off x="1089715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497" name="直接连接符 496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8" name="直接连接符 497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491" name="组合 490"/>
                        <p:cNvGrpSpPr/>
                        <p:nvPr/>
                      </p:nvGrpSpPr>
                      <p:grpSpPr>
                        <a:xfrm>
                          <a:off x="2415348" y="110472"/>
                          <a:ext cx="1969955" cy="225484"/>
                          <a:chOff x="2329229" y="842300"/>
                          <a:chExt cx="1969955" cy="288000"/>
                        </a:xfrm>
                      </p:grpSpPr>
                      <p:cxnSp>
                        <p:nvCxnSpPr>
                          <p:cNvPr id="495" name="直接连接符 494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6" name="直接连接符 495"/>
                          <p:cNvCxnSpPr/>
                          <p:nvPr/>
                        </p:nvCxnSpPr>
                        <p:spPr>
                          <a:xfrm>
                            <a:off x="4299184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492" name="组合 491"/>
                        <p:cNvGrpSpPr/>
                        <p:nvPr/>
                      </p:nvGrpSpPr>
                      <p:grpSpPr>
                        <a:xfrm>
                          <a:off x="581748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493" name="直接连接符 492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4" name="直接连接符 493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483" name="直接连接符 482"/>
                      <p:cNvCxnSpPr/>
                      <p:nvPr/>
                    </p:nvCxnSpPr>
                    <p:spPr>
                      <a:xfrm>
                        <a:off x="2425590" y="110472"/>
                        <a:ext cx="0" cy="225484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480" name="Picture 22" descr="glossy-home-icon-md.png"/>
                    <p:cNvPicPr>
                      <a:picLocks noChangeAspect="1"/>
                    </p:cNvPicPr>
                    <p:nvPr/>
                  </p:nvPicPr>
                  <p:blipFill>
                    <a:blip r:embed="rId28"/>
                    <a:srcRect/>
                    <a:stretch>
                      <a:fillRect/>
                    </a:stretch>
                  </p:blipFill>
                  <p:spPr bwMode="auto">
                    <a:xfrm>
                      <a:off x="131035" y="82928"/>
                      <a:ext cx="233278" cy="23537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sp>
                <p:nvSpPr>
                  <p:cNvPr id="478" name="TextBox 73"/>
                  <p:cNvSpPr txBox="1"/>
                  <p:nvPr/>
                </p:nvSpPr>
                <p:spPr>
                  <a:xfrm>
                    <a:off x="2934392" y="48959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锐普概况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</p:grpSp>
            <p:sp>
              <p:nvSpPr>
                <p:cNvPr id="476" name="TextBox 73"/>
                <p:cNvSpPr txBox="1"/>
                <p:nvPr/>
              </p:nvSpPr>
              <p:spPr>
                <a:xfrm>
                  <a:off x="5025007" y="53079"/>
                  <a:ext cx="10470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锐普动态</a:t>
                  </a:r>
                  <a:endPara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sp>
            <p:nvSpPr>
              <p:cNvPr id="474" name="TextBox 73"/>
              <p:cNvSpPr txBox="1"/>
              <p:nvPr/>
            </p:nvSpPr>
            <p:spPr>
              <a:xfrm>
                <a:off x="7193064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锐普地图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545" name="TextBox 73"/>
            <p:cNvSpPr txBox="1"/>
            <p:nvPr/>
          </p:nvSpPr>
          <p:spPr>
            <a:xfrm>
              <a:off x="9361923" y="53079"/>
              <a:ext cx="1045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锐普社区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2" dur="150" fill="hold"/>
                                        <p:tgtEl>
                                          <p:spTgt spid="18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20" dur="150" fill="hold"/>
                                        <p:tgtEl>
                                          <p:spTgt spid="18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28" dur="150" fill="hold"/>
                                        <p:tgtEl>
                                          <p:spTgt spid="2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36" dur="150" fill="hold"/>
                                        <p:tgtEl>
                                          <p:spTgt spid="20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4" dur="150" fill="hold"/>
                                        <p:tgtEl>
                                          <p:spTgt spid="17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2" dur="150" fill="hold"/>
                                        <p:tgtEl>
                                          <p:spTgt spid="2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2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6" presetClass="emph" presetSubtype="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68" dur="150" fill="hold"/>
                                        <p:tgtEl>
                                          <p:spTgt spid="17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3" presetClass="entr" presetSubtype="52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6" dur="150" fill="hold"/>
                                        <p:tgtEl>
                                          <p:spTgt spid="18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6" presetClass="emph" presetSubtype="0" autoRev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84" dur="150" fill="hold"/>
                                        <p:tgtEl>
                                          <p:spTgt spid="2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3" presetClass="entr" presetSubtype="52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6" presetClass="emph" presetSubtype="0" autoRev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92" dur="150" fill="hold"/>
                                        <p:tgtEl>
                                          <p:spTgt spid="2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3" presetClass="entr" presetSubtype="52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00" dur="150" fill="hold"/>
                                        <p:tgtEl>
                                          <p:spTgt spid="2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6" presetClass="emph" presetSubtype="0" autoRev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108" dur="150" fill="hold"/>
                                        <p:tgtEl>
                                          <p:spTgt spid="2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6" presetClass="emph" presetSubtype="0" autoRev="1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116" dur="150" fill="hold"/>
                                        <p:tgtEl>
                                          <p:spTgt spid="25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3" presetClass="entr" presetSubtype="52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6" presetClass="emph" presetSubtype="0" autoRev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124" dur="150" fill="hold"/>
                                        <p:tgtEl>
                                          <p:spTgt spid="28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3" presetClass="entr" presetSubtype="52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6" presetClass="emph" presetSubtype="0" autoRev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Scale>
                                      <p:cBhvr>
                                        <p:cTn id="132" dur="150" fill="hold"/>
                                        <p:tgtEl>
                                          <p:spTgt spid="26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3" presetClass="entr" presetSubtype="52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6" presetClass="emph" presetSubtype="0" autoRev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140" dur="150" fill="hold"/>
                                        <p:tgtEl>
                                          <p:spTgt spid="28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48" dur="150" fill="hold"/>
                                        <p:tgtEl>
                                          <p:spTgt spid="27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3" presetClass="entr" presetSubtype="52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6" presetClass="emph" presetSubtype="0" autoRev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156" dur="150" fill="hold"/>
                                        <p:tgtEl>
                                          <p:spTgt spid="29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3" presetClass="entr" presetSubtype="52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6" presetClass="emph" presetSubtype="0" autoRev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164" dur="150" fill="hold"/>
                                        <p:tgtEl>
                                          <p:spTgt spid="27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3" presetClass="entr" presetSubtype="52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Scale>
                                      <p:cBhvr>
                                        <p:cTn id="172" dur="150" fill="hold"/>
                                        <p:tgtEl>
                                          <p:spTgt spid="26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6" presetClass="emph" presetSubtype="0" autoRev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180" dur="150" fill="hold"/>
                                        <p:tgtEl>
                                          <p:spTgt spid="29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3" presetClass="entr" presetSubtype="52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6" presetClass="emph" presetSubtype="0" autoRev="1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Scale>
                                      <p:cBhvr>
                                        <p:cTn id="188" dur="150" fill="hold"/>
                                        <p:tgtEl>
                                          <p:spTgt spid="30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23" presetClass="entr" presetSubtype="52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6" presetClass="emph" presetSubtype="0" autoRev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196" dur="150" fill="hold"/>
                                        <p:tgtEl>
                                          <p:spTgt spid="30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2" presetClass="entr" presetSubtype="8" repeatCount="indefinite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0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08" dur="150" fill="hold"/>
                                        <p:tgtEl>
                                          <p:spTgt spid="3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6" presetClass="emph" presetSubtype="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216" dur="150" fill="hold"/>
                                        <p:tgtEl>
                                          <p:spTgt spid="3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6" presetClass="emph" presetSubtype="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224" dur="150" fill="hold"/>
                                        <p:tgtEl>
                                          <p:spTgt spid="35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6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232" dur="150" fill="hold"/>
                                        <p:tgtEl>
                                          <p:spTgt spid="36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3" presetID="2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40" dur="150" fill="hold"/>
                                        <p:tgtEl>
                                          <p:spTgt spid="3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12" presetClass="entr" presetSubtype="2" repeatCount="indefinite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52" dur="150" fill="hold"/>
                                        <p:tgtEl>
                                          <p:spTgt spid="36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3" presetID="23" presetClass="entr" presetSubtype="52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260" dur="150" fill="hold"/>
                                        <p:tgtEl>
                                          <p:spTgt spid="37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1" presetID="23" presetClass="entr" presetSubtype="52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6" presetClass="emph" presetSubtype="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68" dur="150" fill="hold"/>
                                        <p:tgtEl>
                                          <p:spTgt spid="3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9" presetID="23" presetClass="entr" presetSubtype="52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76" dur="150" fill="hold"/>
                                        <p:tgtEl>
                                          <p:spTgt spid="3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7" presetID="23" presetClass="entr" presetSubtype="52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6" presetClass="emph" presetSubtype="0" autoRev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284" dur="150" fill="hold"/>
                                        <p:tgtEl>
                                          <p:spTgt spid="37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5" presetID="23" presetClass="entr" presetSubtype="52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6" presetClass="emph" presetSubtype="0" autoRev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292" dur="150" fill="hold"/>
                                        <p:tgtEl>
                                          <p:spTgt spid="38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3" presetID="23" presetClass="entr" presetSubtype="52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6" presetClass="emph" presetSubtype="0" autoRev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300" dur="150" fill="hold"/>
                                        <p:tgtEl>
                                          <p:spTgt spid="39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1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6" presetClass="emph" presetSubtype="0" autoRev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308" dur="150" fill="hold"/>
                                        <p:tgtEl>
                                          <p:spTgt spid="40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9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6" presetClass="emph" presetSubtype="0" autoRev="1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316" dur="150" fill="hold"/>
                                        <p:tgtEl>
                                          <p:spTgt spid="4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7" presetID="23" presetClass="entr" presetSubtype="52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6" presetClass="emph" presetSubtype="0" autoRev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324" dur="150" fill="hold"/>
                                        <p:tgtEl>
                                          <p:spTgt spid="4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25" presetID="23" presetClass="entr" presetSubtype="52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6" presetClass="emph" presetSubtype="0" autoRev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Scale>
                                      <p:cBhvr>
                                        <p:cTn id="332" dur="150" fill="hold"/>
                                        <p:tgtEl>
                                          <p:spTgt spid="4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3" presetID="23" presetClass="entr" presetSubtype="52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presetID="6" presetClass="emph" presetSubtype="0" autoRev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340" dur="150" fill="hold"/>
                                        <p:tgtEl>
                                          <p:spTgt spid="4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348" dur="150" fill="hold"/>
                                        <p:tgtEl>
                                          <p:spTgt spid="4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9" presetID="23" presetClass="entr" presetSubtype="52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1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6" presetClass="emph" presetSubtype="0" autoRev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356" dur="150" fill="hold"/>
                                        <p:tgtEl>
                                          <p:spTgt spid="4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57" presetID="12" presetClass="entr" presetSubtype="8" repeatCount="indefinite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9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23" presetClass="entr" presetSubtype="52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7" presetID="6" presetClass="emph" presetSubtype="0" autoRev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368" dur="150" fill="hold"/>
                                        <p:tgtEl>
                                          <p:spTgt spid="4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69" presetID="23" presetClass="entr" presetSubtype="52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6" presetClass="emph" presetSubtype="0" autoRev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Scale>
                                      <p:cBhvr>
                                        <p:cTn id="376" dur="150" fill="hold"/>
                                        <p:tgtEl>
                                          <p:spTgt spid="4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77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6" presetClass="emph" presetSubtype="0" autoRev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384" dur="150" fill="hold"/>
                                        <p:tgtEl>
                                          <p:spTgt spid="4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85" presetID="23" presetClass="entr" presetSubtype="52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7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1" presetID="6" presetClass="emph" presetSubtype="0" autoRev="1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Scale>
                                      <p:cBhvr>
                                        <p:cTn id="392" dur="150" fill="hold"/>
                                        <p:tgtEl>
                                          <p:spTgt spid="46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3" presetID="23" presetClass="entr" presetSubtype="52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presetID="6" presetClass="emph" presetSubtype="0" autoRev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400" dur="150" fill="hold"/>
                                        <p:tgtEl>
                                          <p:spTgt spid="45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1" presetID="12" presetClass="entr" presetSubtype="2" repeatCount="indefinite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0" dur="3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1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图片 16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" t="-245" r="3700" b="25099"/>
          <a:stretch>
            <a:fillRect/>
          </a:stretch>
        </p:blipFill>
        <p:spPr>
          <a:xfrm flipH="1">
            <a:off x="-30015" y="360939"/>
            <a:ext cx="12228373" cy="6588232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3017037" y="925586"/>
            <a:ext cx="6857107" cy="2627298"/>
          </a:xfrm>
          <a:custGeom>
            <a:avLst/>
            <a:gdLst>
              <a:gd name="connsiteX0" fmla="*/ 5410200 w 6858000"/>
              <a:gd name="connsiteY0" fmla="*/ 0 h 2501900"/>
              <a:gd name="connsiteX1" fmla="*/ 6858000 w 6858000"/>
              <a:gd name="connsiteY1" fmla="*/ 0 h 2501900"/>
              <a:gd name="connsiteX2" fmla="*/ 6858000 w 6858000"/>
              <a:gd name="connsiteY2" fmla="*/ 2501900 h 2501900"/>
              <a:gd name="connsiteX3" fmla="*/ 0 w 6858000"/>
              <a:gd name="connsiteY3" fmla="*/ 2501900 h 2501900"/>
              <a:gd name="connsiteX4" fmla="*/ 0 w 6858000"/>
              <a:gd name="connsiteY4" fmla="*/ 12700 h 2501900"/>
              <a:gd name="connsiteX5" fmla="*/ 1320800 w 6858000"/>
              <a:gd name="connsiteY5" fmla="*/ 12700 h 250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0" h="2501900">
                <a:moveTo>
                  <a:pt x="5410200" y="0"/>
                </a:moveTo>
                <a:lnTo>
                  <a:pt x="6858000" y="0"/>
                </a:lnTo>
                <a:lnTo>
                  <a:pt x="6858000" y="2501900"/>
                </a:lnTo>
                <a:lnTo>
                  <a:pt x="0" y="2501900"/>
                </a:lnTo>
                <a:lnTo>
                  <a:pt x="0" y="12700"/>
                </a:lnTo>
                <a:lnTo>
                  <a:pt x="1320800" y="12700"/>
                </a:lnTo>
              </a:path>
            </a:pathLst>
          </a:cu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0011" y="30694"/>
            <a:ext cx="4215824" cy="6859220"/>
            <a:chOff x="-30015" y="30687"/>
            <a:chExt cx="4216373" cy="6857632"/>
          </a:xfrm>
        </p:grpSpPr>
        <p:grpSp>
          <p:nvGrpSpPr>
            <p:cNvPr id="27" name="组合 26"/>
            <p:cNvGrpSpPr/>
            <p:nvPr/>
          </p:nvGrpSpPr>
          <p:grpSpPr>
            <a:xfrm>
              <a:off x="-30015" y="30687"/>
              <a:ext cx="4216373" cy="6857632"/>
              <a:chOff x="-30015" y="30687"/>
              <a:chExt cx="4216373" cy="6857632"/>
            </a:xfrm>
          </p:grpSpPr>
          <p:grpSp>
            <p:nvGrpSpPr>
              <p:cNvPr id="372" name="组合 371"/>
              <p:cNvGrpSpPr/>
              <p:nvPr/>
            </p:nvGrpSpPr>
            <p:grpSpPr>
              <a:xfrm>
                <a:off x="-30015" y="30687"/>
                <a:ext cx="4216373" cy="6857632"/>
                <a:chOff x="-26592" y="-130175"/>
                <a:chExt cx="3735443" cy="6075434"/>
              </a:xfrm>
            </p:grpSpPr>
            <p:sp>
              <p:nvSpPr>
                <p:cNvPr id="373" name="矩形 10"/>
                <p:cNvSpPr/>
                <p:nvPr/>
              </p:nvSpPr>
              <p:spPr>
                <a:xfrm>
                  <a:off x="-26592" y="-130175"/>
                  <a:ext cx="3735443" cy="6075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4101" h="6022975">
                      <a:moveTo>
                        <a:pt x="0" y="0"/>
                      </a:moveTo>
                      <a:lnTo>
                        <a:pt x="1494153" y="0"/>
                      </a:lnTo>
                      <a:lnTo>
                        <a:pt x="3804101" y="6022975"/>
                      </a:lnTo>
                      <a:lnTo>
                        <a:pt x="0" y="602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42000">
                      <a:srgbClr val="0069BD"/>
                    </a:gs>
                    <a:gs pos="100000">
                      <a:srgbClr val="0588D1"/>
                    </a:gs>
                  </a:gsLst>
                  <a:lin ang="16200000" scaled="1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375" name="直接连接符 374"/>
                <p:cNvCxnSpPr/>
                <p:nvPr/>
              </p:nvCxnSpPr>
              <p:spPr>
                <a:xfrm>
                  <a:off x="261257" y="2982912"/>
                  <a:ext cx="2298437" cy="0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6" name="燕尾形 375"/>
                <p:cNvSpPr/>
                <p:nvPr/>
              </p:nvSpPr>
              <p:spPr>
                <a:xfrm>
                  <a:off x="300788" y="2763286"/>
                  <a:ext cx="170795" cy="170795"/>
                </a:xfrm>
                <a:prstGeom prst="chevron">
                  <a:avLst/>
                </a:prstGeom>
                <a:solidFill>
                  <a:schemeClr val="bg1"/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203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7" name="燕尾形 376"/>
                <p:cNvSpPr/>
                <p:nvPr/>
              </p:nvSpPr>
              <p:spPr>
                <a:xfrm>
                  <a:off x="478588" y="2763286"/>
                  <a:ext cx="170795" cy="170795"/>
                </a:xfrm>
                <a:prstGeom prst="chevron">
                  <a:avLst/>
                </a:prstGeom>
                <a:solidFill>
                  <a:schemeClr val="bg1"/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203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9" name="任意多边形 378"/>
                <p:cNvSpPr/>
                <p:nvPr/>
              </p:nvSpPr>
              <p:spPr>
                <a:xfrm>
                  <a:off x="1332706" y="1725477"/>
                  <a:ext cx="846001" cy="608599"/>
                </a:xfrm>
                <a:custGeom>
                  <a:avLst/>
                  <a:gdLst>
                    <a:gd name="connsiteX0" fmla="*/ 25400 w 1517650"/>
                    <a:gd name="connsiteY0" fmla="*/ 393700 h 1054100"/>
                    <a:gd name="connsiteX1" fmla="*/ 1003300 w 1517650"/>
                    <a:gd name="connsiteY1" fmla="*/ 400050 h 1054100"/>
                    <a:gd name="connsiteX2" fmla="*/ 571500 w 1517650"/>
                    <a:gd name="connsiteY2" fmla="*/ 0 h 1054100"/>
                    <a:gd name="connsiteX3" fmla="*/ 939800 w 1517650"/>
                    <a:gd name="connsiteY3" fmla="*/ 6350 h 1054100"/>
                    <a:gd name="connsiteX4" fmla="*/ 1517650 w 1517650"/>
                    <a:gd name="connsiteY4" fmla="*/ 520700 h 1054100"/>
                    <a:gd name="connsiteX5" fmla="*/ 927100 w 1517650"/>
                    <a:gd name="connsiteY5" fmla="*/ 1054100 h 1054100"/>
                    <a:gd name="connsiteX6" fmla="*/ 584200 w 1517650"/>
                    <a:gd name="connsiteY6" fmla="*/ 1047750 h 1054100"/>
                    <a:gd name="connsiteX7" fmla="*/ 996950 w 1517650"/>
                    <a:gd name="connsiteY7" fmla="*/ 660400 h 1054100"/>
                    <a:gd name="connsiteX8" fmla="*/ 0 w 1517650"/>
                    <a:gd name="connsiteY8" fmla="*/ 654050 h 1054100"/>
                    <a:gd name="connsiteX9" fmla="*/ 25400 w 1517650"/>
                    <a:gd name="connsiteY9" fmla="*/ 393700 h 1054100"/>
                    <a:gd name="connsiteX0-1" fmla="*/ 25400 w 1517650"/>
                    <a:gd name="connsiteY0-2" fmla="*/ 396818 h 1057218"/>
                    <a:gd name="connsiteX1-3" fmla="*/ 1003300 w 1517650"/>
                    <a:gd name="connsiteY1-4" fmla="*/ 403168 h 1057218"/>
                    <a:gd name="connsiteX2-5" fmla="*/ 571500 w 1517650"/>
                    <a:gd name="connsiteY2-6" fmla="*/ 3118 h 1057218"/>
                    <a:gd name="connsiteX3-7" fmla="*/ 914554 w 1517650"/>
                    <a:gd name="connsiteY3-8" fmla="*/ 0 h 1057218"/>
                    <a:gd name="connsiteX4-9" fmla="*/ 1517650 w 1517650"/>
                    <a:gd name="connsiteY4-10" fmla="*/ 523818 h 1057218"/>
                    <a:gd name="connsiteX5-11" fmla="*/ 927100 w 1517650"/>
                    <a:gd name="connsiteY5-12" fmla="*/ 1057218 h 1057218"/>
                    <a:gd name="connsiteX6-13" fmla="*/ 584200 w 1517650"/>
                    <a:gd name="connsiteY6-14" fmla="*/ 1050868 h 1057218"/>
                    <a:gd name="connsiteX7-15" fmla="*/ 996950 w 1517650"/>
                    <a:gd name="connsiteY7-16" fmla="*/ 663518 h 1057218"/>
                    <a:gd name="connsiteX8-17" fmla="*/ 0 w 1517650"/>
                    <a:gd name="connsiteY8-18" fmla="*/ 657168 h 1057218"/>
                    <a:gd name="connsiteX9-19" fmla="*/ 25400 w 1517650"/>
                    <a:gd name="connsiteY9-20" fmla="*/ 396818 h 1057218"/>
                    <a:gd name="connsiteX0-21" fmla="*/ 0 w 1523809"/>
                    <a:gd name="connsiteY0-22" fmla="*/ 422064 h 1057218"/>
                    <a:gd name="connsiteX1-23" fmla="*/ 1009459 w 1523809"/>
                    <a:gd name="connsiteY1-24" fmla="*/ 403168 h 1057218"/>
                    <a:gd name="connsiteX2-25" fmla="*/ 577659 w 1523809"/>
                    <a:gd name="connsiteY2-26" fmla="*/ 3118 h 1057218"/>
                    <a:gd name="connsiteX3-27" fmla="*/ 920713 w 1523809"/>
                    <a:gd name="connsiteY3-28" fmla="*/ 0 h 1057218"/>
                    <a:gd name="connsiteX4-29" fmla="*/ 1523809 w 1523809"/>
                    <a:gd name="connsiteY4-30" fmla="*/ 523818 h 1057218"/>
                    <a:gd name="connsiteX5-31" fmla="*/ 933259 w 1523809"/>
                    <a:gd name="connsiteY5-32" fmla="*/ 1057218 h 1057218"/>
                    <a:gd name="connsiteX6-33" fmla="*/ 590359 w 1523809"/>
                    <a:gd name="connsiteY6-34" fmla="*/ 1050868 h 1057218"/>
                    <a:gd name="connsiteX7-35" fmla="*/ 1003109 w 1523809"/>
                    <a:gd name="connsiteY7-36" fmla="*/ 663518 h 1057218"/>
                    <a:gd name="connsiteX8-37" fmla="*/ 6159 w 1523809"/>
                    <a:gd name="connsiteY8-38" fmla="*/ 657168 h 1057218"/>
                    <a:gd name="connsiteX9-39" fmla="*/ 0 w 1523809"/>
                    <a:gd name="connsiteY9-40" fmla="*/ 422064 h 1057218"/>
                    <a:gd name="connsiteX0-41" fmla="*/ 0 w 1523809"/>
                    <a:gd name="connsiteY0-42" fmla="*/ 422064 h 1057218"/>
                    <a:gd name="connsiteX1-43" fmla="*/ 1044173 w 1523809"/>
                    <a:gd name="connsiteY1-44" fmla="*/ 428415 h 1057218"/>
                    <a:gd name="connsiteX2-45" fmla="*/ 577659 w 1523809"/>
                    <a:gd name="connsiteY2-46" fmla="*/ 3118 h 1057218"/>
                    <a:gd name="connsiteX3-47" fmla="*/ 920713 w 1523809"/>
                    <a:gd name="connsiteY3-48" fmla="*/ 0 h 1057218"/>
                    <a:gd name="connsiteX4-49" fmla="*/ 1523809 w 1523809"/>
                    <a:gd name="connsiteY4-50" fmla="*/ 523818 h 1057218"/>
                    <a:gd name="connsiteX5-51" fmla="*/ 933259 w 1523809"/>
                    <a:gd name="connsiteY5-52" fmla="*/ 1057218 h 1057218"/>
                    <a:gd name="connsiteX6-53" fmla="*/ 590359 w 1523809"/>
                    <a:gd name="connsiteY6-54" fmla="*/ 1050868 h 1057218"/>
                    <a:gd name="connsiteX7-55" fmla="*/ 1003109 w 1523809"/>
                    <a:gd name="connsiteY7-56" fmla="*/ 663518 h 1057218"/>
                    <a:gd name="connsiteX8-57" fmla="*/ 6159 w 1523809"/>
                    <a:gd name="connsiteY8-58" fmla="*/ 657168 h 1057218"/>
                    <a:gd name="connsiteX9-59" fmla="*/ 0 w 1523809"/>
                    <a:gd name="connsiteY9-60" fmla="*/ 422064 h 1057218"/>
                    <a:gd name="connsiteX0-61" fmla="*/ 0 w 1523809"/>
                    <a:gd name="connsiteY0-62" fmla="*/ 422064 h 1057218"/>
                    <a:gd name="connsiteX1-63" fmla="*/ 1044173 w 1523809"/>
                    <a:gd name="connsiteY1-64" fmla="*/ 428415 h 1057218"/>
                    <a:gd name="connsiteX2-65" fmla="*/ 577659 w 1523809"/>
                    <a:gd name="connsiteY2-66" fmla="*/ 3118 h 1057218"/>
                    <a:gd name="connsiteX3-67" fmla="*/ 920713 w 1523809"/>
                    <a:gd name="connsiteY3-68" fmla="*/ 0 h 1057218"/>
                    <a:gd name="connsiteX4-69" fmla="*/ 1523809 w 1523809"/>
                    <a:gd name="connsiteY4-70" fmla="*/ 523818 h 1057218"/>
                    <a:gd name="connsiteX5-71" fmla="*/ 933259 w 1523809"/>
                    <a:gd name="connsiteY5-72" fmla="*/ 1057218 h 1057218"/>
                    <a:gd name="connsiteX6-73" fmla="*/ 590359 w 1523809"/>
                    <a:gd name="connsiteY6-74" fmla="*/ 1050868 h 1057218"/>
                    <a:gd name="connsiteX7-75" fmla="*/ 1031511 w 1523809"/>
                    <a:gd name="connsiteY7-76" fmla="*/ 654051 h 1057218"/>
                    <a:gd name="connsiteX8-77" fmla="*/ 6159 w 1523809"/>
                    <a:gd name="connsiteY8-78" fmla="*/ 657168 h 1057218"/>
                    <a:gd name="connsiteX9-79" fmla="*/ 0 w 1523809"/>
                    <a:gd name="connsiteY9-80" fmla="*/ 422064 h 1057218"/>
                    <a:gd name="connsiteX0-81" fmla="*/ 152 w 1523961"/>
                    <a:gd name="connsiteY0-82" fmla="*/ 422064 h 1057218"/>
                    <a:gd name="connsiteX1-83" fmla="*/ 1044325 w 1523961"/>
                    <a:gd name="connsiteY1-84" fmla="*/ 428415 h 1057218"/>
                    <a:gd name="connsiteX2-85" fmla="*/ 577811 w 1523961"/>
                    <a:gd name="connsiteY2-86" fmla="*/ 3118 h 1057218"/>
                    <a:gd name="connsiteX3-87" fmla="*/ 920865 w 1523961"/>
                    <a:gd name="connsiteY3-88" fmla="*/ 0 h 1057218"/>
                    <a:gd name="connsiteX4-89" fmla="*/ 1523961 w 1523961"/>
                    <a:gd name="connsiteY4-90" fmla="*/ 523818 h 1057218"/>
                    <a:gd name="connsiteX5-91" fmla="*/ 933411 w 1523961"/>
                    <a:gd name="connsiteY5-92" fmla="*/ 1057218 h 1057218"/>
                    <a:gd name="connsiteX6-93" fmla="*/ 590511 w 1523961"/>
                    <a:gd name="connsiteY6-94" fmla="*/ 1050868 h 1057218"/>
                    <a:gd name="connsiteX7-95" fmla="*/ 1031663 w 1523961"/>
                    <a:gd name="connsiteY7-96" fmla="*/ 654051 h 1057218"/>
                    <a:gd name="connsiteX8-97" fmla="*/ 0 w 1523961"/>
                    <a:gd name="connsiteY8-98" fmla="*/ 638234 h 1057218"/>
                    <a:gd name="connsiteX9-99" fmla="*/ 152 w 1523961"/>
                    <a:gd name="connsiteY9-100" fmla="*/ 422064 h 1057218"/>
                    <a:gd name="connsiteX0-101" fmla="*/ 9620 w 1523961"/>
                    <a:gd name="connsiteY0-102" fmla="*/ 428376 h 1057218"/>
                    <a:gd name="connsiteX1-103" fmla="*/ 1044325 w 1523961"/>
                    <a:gd name="connsiteY1-104" fmla="*/ 428415 h 1057218"/>
                    <a:gd name="connsiteX2-105" fmla="*/ 577811 w 1523961"/>
                    <a:gd name="connsiteY2-106" fmla="*/ 3118 h 1057218"/>
                    <a:gd name="connsiteX3-107" fmla="*/ 920865 w 1523961"/>
                    <a:gd name="connsiteY3-108" fmla="*/ 0 h 1057218"/>
                    <a:gd name="connsiteX4-109" fmla="*/ 1523961 w 1523961"/>
                    <a:gd name="connsiteY4-110" fmla="*/ 523818 h 1057218"/>
                    <a:gd name="connsiteX5-111" fmla="*/ 933411 w 1523961"/>
                    <a:gd name="connsiteY5-112" fmla="*/ 1057218 h 1057218"/>
                    <a:gd name="connsiteX6-113" fmla="*/ 590511 w 1523961"/>
                    <a:gd name="connsiteY6-114" fmla="*/ 1050868 h 1057218"/>
                    <a:gd name="connsiteX7-115" fmla="*/ 1031663 w 1523961"/>
                    <a:gd name="connsiteY7-116" fmla="*/ 654051 h 1057218"/>
                    <a:gd name="connsiteX8-117" fmla="*/ 0 w 1523961"/>
                    <a:gd name="connsiteY8-118" fmla="*/ 638234 h 1057218"/>
                    <a:gd name="connsiteX9-119" fmla="*/ 9620 w 1523961"/>
                    <a:gd name="connsiteY9-120" fmla="*/ 428376 h 1057218"/>
                    <a:gd name="connsiteX0-121" fmla="*/ 9620 w 1523961"/>
                    <a:gd name="connsiteY0-122" fmla="*/ 428376 h 1057218"/>
                    <a:gd name="connsiteX1-123" fmla="*/ 1044325 w 1523961"/>
                    <a:gd name="connsiteY1-124" fmla="*/ 428415 h 1057218"/>
                    <a:gd name="connsiteX2-125" fmla="*/ 577811 w 1523961"/>
                    <a:gd name="connsiteY2-126" fmla="*/ 3118 h 1057218"/>
                    <a:gd name="connsiteX3-127" fmla="*/ 920865 w 1523961"/>
                    <a:gd name="connsiteY3-128" fmla="*/ 0 h 1057218"/>
                    <a:gd name="connsiteX4-129" fmla="*/ 1523961 w 1523961"/>
                    <a:gd name="connsiteY4-130" fmla="*/ 523818 h 1057218"/>
                    <a:gd name="connsiteX5-131" fmla="*/ 933411 w 1523961"/>
                    <a:gd name="connsiteY5-132" fmla="*/ 1057218 h 1057218"/>
                    <a:gd name="connsiteX6-133" fmla="*/ 590511 w 1523961"/>
                    <a:gd name="connsiteY6-134" fmla="*/ 1050868 h 1057218"/>
                    <a:gd name="connsiteX7-135" fmla="*/ 1050598 w 1523961"/>
                    <a:gd name="connsiteY7-136" fmla="*/ 647740 h 1057218"/>
                    <a:gd name="connsiteX8-137" fmla="*/ 0 w 1523961"/>
                    <a:gd name="connsiteY8-138" fmla="*/ 638234 h 1057218"/>
                    <a:gd name="connsiteX9-139" fmla="*/ 9620 w 1523961"/>
                    <a:gd name="connsiteY9-140" fmla="*/ 428376 h 1057218"/>
                    <a:gd name="connsiteX0-141" fmla="*/ 9620 w 1523961"/>
                    <a:gd name="connsiteY0-142" fmla="*/ 428376 h 1057218"/>
                    <a:gd name="connsiteX1-143" fmla="*/ 1044325 w 1523961"/>
                    <a:gd name="connsiteY1-144" fmla="*/ 428415 h 1057218"/>
                    <a:gd name="connsiteX2-145" fmla="*/ 577811 w 1523961"/>
                    <a:gd name="connsiteY2-146" fmla="*/ 3118 h 1057218"/>
                    <a:gd name="connsiteX3-147" fmla="*/ 920865 w 1523961"/>
                    <a:gd name="connsiteY3-148" fmla="*/ 0 h 1057218"/>
                    <a:gd name="connsiteX4-149" fmla="*/ 1523961 w 1523961"/>
                    <a:gd name="connsiteY4-150" fmla="*/ 523818 h 1057218"/>
                    <a:gd name="connsiteX5-151" fmla="*/ 933411 w 1523961"/>
                    <a:gd name="connsiteY5-152" fmla="*/ 1057218 h 1057218"/>
                    <a:gd name="connsiteX6-153" fmla="*/ 590511 w 1523961"/>
                    <a:gd name="connsiteY6-154" fmla="*/ 1050868 h 1057218"/>
                    <a:gd name="connsiteX7-155" fmla="*/ 1050598 w 1523961"/>
                    <a:gd name="connsiteY7-156" fmla="*/ 635117 h 1057218"/>
                    <a:gd name="connsiteX8-157" fmla="*/ 0 w 1523961"/>
                    <a:gd name="connsiteY8-158" fmla="*/ 638234 h 1057218"/>
                    <a:gd name="connsiteX9-159" fmla="*/ 9620 w 1523961"/>
                    <a:gd name="connsiteY9-160" fmla="*/ 428376 h 1057218"/>
                    <a:gd name="connsiteX0-161" fmla="*/ 9620 w 1523961"/>
                    <a:gd name="connsiteY0-162" fmla="*/ 428376 h 1057218"/>
                    <a:gd name="connsiteX1-163" fmla="*/ 1044325 w 1523961"/>
                    <a:gd name="connsiteY1-164" fmla="*/ 428415 h 1057218"/>
                    <a:gd name="connsiteX2-165" fmla="*/ 577811 w 1523961"/>
                    <a:gd name="connsiteY2-166" fmla="*/ 3118 h 1057218"/>
                    <a:gd name="connsiteX3-167" fmla="*/ 920865 w 1523961"/>
                    <a:gd name="connsiteY3-168" fmla="*/ 0 h 1057218"/>
                    <a:gd name="connsiteX4-169" fmla="*/ 1523961 w 1523961"/>
                    <a:gd name="connsiteY4-170" fmla="*/ 523818 h 1057218"/>
                    <a:gd name="connsiteX5-171" fmla="*/ 933411 w 1523961"/>
                    <a:gd name="connsiteY5-172" fmla="*/ 1057218 h 1057218"/>
                    <a:gd name="connsiteX6-173" fmla="*/ 590511 w 1523961"/>
                    <a:gd name="connsiteY6-174" fmla="*/ 1050868 h 1057218"/>
                    <a:gd name="connsiteX7-175" fmla="*/ 1047442 w 1523961"/>
                    <a:gd name="connsiteY7-176" fmla="*/ 641428 h 1057218"/>
                    <a:gd name="connsiteX8-177" fmla="*/ 0 w 1523961"/>
                    <a:gd name="connsiteY8-178" fmla="*/ 638234 h 1057218"/>
                    <a:gd name="connsiteX9-179" fmla="*/ 9620 w 1523961"/>
                    <a:gd name="connsiteY9-180" fmla="*/ 428376 h 105721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1523961" h="1057218">
                      <a:moveTo>
                        <a:pt x="9620" y="428376"/>
                      </a:moveTo>
                      <a:lnTo>
                        <a:pt x="1044325" y="428415"/>
                      </a:lnTo>
                      <a:lnTo>
                        <a:pt x="577811" y="3118"/>
                      </a:lnTo>
                      <a:lnTo>
                        <a:pt x="920865" y="0"/>
                      </a:lnTo>
                      <a:lnTo>
                        <a:pt x="1523961" y="523818"/>
                      </a:lnTo>
                      <a:lnTo>
                        <a:pt x="933411" y="1057218"/>
                      </a:lnTo>
                      <a:lnTo>
                        <a:pt x="590511" y="1050868"/>
                      </a:lnTo>
                      <a:lnTo>
                        <a:pt x="1047442" y="641428"/>
                      </a:lnTo>
                      <a:lnTo>
                        <a:pt x="0" y="638234"/>
                      </a:lnTo>
                      <a:cubicBezTo>
                        <a:pt x="51" y="566177"/>
                        <a:pt x="9569" y="500433"/>
                        <a:pt x="9620" y="428376"/>
                      </a:cubicBezTo>
                      <a:close/>
                    </a:path>
                  </a:pathLst>
                </a:custGeom>
                <a:solidFill>
                  <a:srgbClr val="BCDAFC">
                    <a:alpha val="4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2030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26" name="图片 2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860"/>
              <a:stretch>
                <a:fillRect/>
              </a:stretch>
            </p:blipFill>
            <p:spPr>
              <a:xfrm rot="20351291">
                <a:off x="1340515" y="1840553"/>
                <a:ext cx="1141236" cy="1329043"/>
              </a:xfrm>
              <a:prstGeom prst="rect">
                <a:avLst/>
              </a:prstGeom>
            </p:spPr>
          </p:pic>
        </p:grpSp>
        <p:sp>
          <p:nvSpPr>
            <p:cNvPr id="427" name="矩形 426"/>
            <p:cNvSpPr/>
            <p:nvPr/>
          </p:nvSpPr>
          <p:spPr>
            <a:xfrm>
              <a:off x="615686" y="3605906"/>
              <a:ext cx="2381262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  <a:buClr>
                  <a:srgbClr val="0070C0"/>
                </a:buClr>
              </a:pPr>
              <a:r>
                <a:rPr lang="zh-CN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做事精神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。锐普公司是中国第一家精品</a:t>
              </a:r>
              <a:r>
                <a:rPr lang="en-US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</a:t>
              </a:r>
              <a:r>
                <a:rPr lang="en-US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设计团队，让您的</a:t>
              </a:r>
              <a:r>
                <a:rPr lang="en-US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创造出卓越价值。</a:t>
              </a:r>
              <a:endParaRPr lang="zh-CN" altLang="en-US" sz="1600" kern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1" y="-11665"/>
            <a:ext cx="12200143" cy="417323"/>
            <a:chOff x="0" y="-11662"/>
            <a:chExt cx="12201731" cy="417226"/>
          </a:xfrm>
        </p:grpSpPr>
        <p:grpSp>
          <p:nvGrpSpPr>
            <p:cNvPr id="97" name="组合 96"/>
            <p:cNvGrpSpPr/>
            <p:nvPr/>
          </p:nvGrpSpPr>
          <p:grpSpPr>
            <a:xfrm>
              <a:off x="0" y="-11662"/>
              <a:ext cx="12201731" cy="417226"/>
              <a:chOff x="0" y="-11662"/>
              <a:chExt cx="12201731" cy="417226"/>
            </a:xfrm>
          </p:grpSpPr>
          <p:grpSp>
            <p:nvGrpSpPr>
              <p:cNvPr id="99" name="组合 98"/>
              <p:cNvGrpSpPr/>
              <p:nvPr/>
            </p:nvGrpSpPr>
            <p:grpSpPr>
              <a:xfrm>
                <a:off x="0" y="-11662"/>
                <a:ext cx="12201731" cy="417226"/>
                <a:chOff x="0" y="-11662"/>
                <a:chExt cx="12201731" cy="417226"/>
              </a:xfrm>
            </p:grpSpPr>
            <p:grpSp>
              <p:nvGrpSpPr>
                <p:cNvPr id="101" name="组合 100"/>
                <p:cNvGrpSpPr/>
                <p:nvPr/>
              </p:nvGrpSpPr>
              <p:grpSpPr>
                <a:xfrm>
                  <a:off x="0" y="-11662"/>
                  <a:ext cx="12201731" cy="417226"/>
                  <a:chOff x="0" y="-11662"/>
                  <a:chExt cx="12201731" cy="417226"/>
                </a:xfrm>
              </p:grpSpPr>
              <p:grpSp>
                <p:nvGrpSpPr>
                  <p:cNvPr id="103" name="组合 102"/>
                  <p:cNvGrpSpPr/>
                  <p:nvPr/>
                </p:nvGrpSpPr>
                <p:grpSpPr>
                  <a:xfrm>
                    <a:off x="0" y="-11662"/>
                    <a:ext cx="12201731" cy="417226"/>
                    <a:chOff x="0" y="-11662"/>
                    <a:chExt cx="12201731" cy="417226"/>
                  </a:xfrm>
                </p:grpSpPr>
                <p:grpSp>
                  <p:nvGrpSpPr>
                    <p:cNvPr id="105" name="组合 104"/>
                    <p:cNvGrpSpPr/>
                    <p:nvPr/>
                  </p:nvGrpSpPr>
                  <p:grpSpPr>
                    <a:xfrm>
                      <a:off x="0" y="-11662"/>
                      <a:ext cx="12201731" cy="417226"/>
                      <a:chOff x="0" y="-11662"/>
                      <a:chExt cx="12201731" cy="417226"/>
                    </a:xfrm>
                  </p:grpSpPr>
                  <p:grpSp>
                    <p:nvGrpSpPr>
                      <p:cNvPr id="107" name="组合 106"/>
                      <p:cNvGrpSpPr/>
                      <p:nvPr/>
                    </p:nvGrpSpPr>
                    <p:grpSpPr>
                      <a:xfrm>
                        <a:off x="0" y="-11662"/>
                        <a:ext cx="12201731" cy="417226"/>
                        <a:chOff x="0" y="-11662"/>
                        <a:chExt cx="12201731" cy="417226"/>
                      </a:xfrm>
                    </p:grpSpPr>
                    <p:grpSp>
                      <p:nvGrpSpPr>
                        <p:cNvPr id="109" name="组合 108"/>
                        <p:cNvGrpSpPr/>
                        <p:nvPr/>
                      </p:nvGrpSpPr>
                      <p:grpSpPr>
                        <a:xfrm>
                          <a:off x="0" y="-11662"/>
                          <a:ext cx="12201731" cy="417226"/>
                          <a:chOff x="0" y="-11664"/>
                          <a:chExt cx="12201731" cy="417226"/>
                        </a:xfrm>
                      </p:grpSpPr>
                      <p:sp>
                        <p:nvSpPr>
                          <p:cNvPr id="162" name="Rectangle 14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 rot="16200000">
                            <a:off x="5893158" y="-5904822"/>
                            <a:ext cx="405683" cy="12192000"/>
                          </a:xfrm>
                          <a:prstGeom prst="rect">
                            <a:avLst/>
                          </a:prstGeom>
                          <a:solidFill>
                            <a:srgbClr val="0070C0"/>
                          </a:solidFill>
                          <a:ln w="12700">
                            <a:noFill/>
                            <a:miter lim="800000"/>
                          </a:ln>
                          <a:effectLst>
                            <a:outerShdw blurRad="88900" dist="6350" dir="5400000" algn="t" rotWithShape="0">
                              <a:prstClr val="black">
                                <a:alpha val="75000"/>
                              </a:prstClr>
                            </a:outerShdw>
                          </a:effectLst>
                        </p:spPr>
                        <p:txBody>
                          <a:bodyPr wrap="none" lIns="115692" tIns="56831" rIns="115692" bIns="56831" anchor="ctr"/>
                          <a:lstStyle/>
                          <a:p>
                            <a:pPr algn="r" defTabSz="1167765" eaLnBrk="0" hangingPunct="0"/>
                            <a:r>
                              <a:rPr lang="en-US" sz="1065" b="1" dirty="0">
                                <a:solidFill>
                                  <a:prstClr val="black"/>
                                </a:solidFill>
                                <a:effectLst>
                                  <a:outerShdw blurRad="38100" dist="38100" dir="2700000" algn="tl">
                                    <a:srgbClr val="FFFFFF"/>
                                  </a:outerShdw>
                                </a:effectLst>
                                <a:latin typeface="Arial Narrow" panose="020B0606020202030204" pitchFamily="-108" charset="0"/>
                              </a:rPr>
                              <a:t>		</a:t>
                            </a:r>
                            <a:endParaRPr lang="en-US" sz="1065" b="1" dirty="0">
                              <a:solidFill>
                                <a:prstClr val="black"/>
                              </a:solidFill>
                              <a:effectLst>
                                <a:outerShdw blurRad="38100" dist="38100" dir="2700000" algn="tl">
                                  <a:srgbClr val="FFFFFF"/>
                                </a:outerShdw>
                              </a:effectLst>
                              <a:latin typeface="Arial Narrow" panose="020B0606020202030204" pitchFamily="-108" charset="0"/>
                            </a:endParaRPr>
                          </a:p>
                        </p:txBody>
                      </p:sp>
                      <p:grpSp>
                        <p:nvGrpSpPr>
                          <p:cNvPr id="164" name="组合 163"/>
                          <p:cNvGrpSpPr/>
                          <p:nvPr/>
                        </p:nvGrpSpPr>
                        <p:grpSpPr>
                          <a:xfrm>
                            <a:off x="10897102" y="-1319"/>
                            <a:ext cx="1304629" cy="400407"/>
                            <a:chOff x="9449289" y="2113461"/>
                            <a:chExt cx="1107615" cy="542109"/>
                          </a:xfrm>
                          <a:effectLst>
                            <a:outerShdw blurRad="88900" dist="6350" dir="5400000" algn="t" rotWithShape="0">
                              <a:prstClr val="black">
                                <a:alpha val="50000"/>
                              </a:prstClr>
                            </a:outerShdw>
                          </a:effectLst>
                        </p:grpSpPr>
                        <p:sp>
                          <p:nvSpPr>
                            <p:cNvPr id="167" name="圆角矩形标注 166"/>
                            <p:cNvSpPr/>
                            <p:nvPr/>
                          </p:nvSpPr>
                          <p:spPr>
                            <a:xfrm>
                              <a:off x="9449289" y="2114967"/>
                              <a:ext cx="1106102" cy="540603"/>
                            </a:xfrm>
                            <a:prstGeom prst="wedgeRoundRectCallout">
                              <a:avLst>
                                <a:gd name="adj1" fmla="val -25764"/>
                                <a:gd name="adj2" fmla="val 89709"/>
                                <a:gd name="adj3" fmla="val 16667"/>
                              </a:avLst>
                            </a:prstGeom>
                            <a:gradFill flip="none" rotWithShape="1">
                              <a:gsLst>
                                <a:gs pos="0">
                                  <a:srgbClr val="00B0F0"/>
                                </a:gs>
                                <a:gs pos="84000">
                                  <a:srgbClr val="0070C0">
                                    <a:alpha val="97000"/>
                                  </a:srgbClr>
                                </a:gs>
                              </a:gsLst>
                              <a:path path="circle">
                                <a:fillToRect l="50000" t="50000" r="50000" b="50000"/>
                              </a:path>
                              <a:tileRect/>
                            </a:gra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 defTabSz="914400"/>
                              <a:endParaRPr lang="zh-CN" altLang="en-US" sz="1800">
                                <a:solidFill>
                                  <a:prstClr val="white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68" name="任意多边形 167"/>
                            <p:cNvSpPr/>
                            <p:nvPr/>
                          </p:nvSpPr>
                          <p:spPr>
                            <a:xfrm>
                              <a:off x="9454187" y="2113461"/>
                              <a:ext cx="1102717" cy="380584"/>
                            </a:xfrm>
                            <a:custGeom>
                              <a:avLst/>
                              <a:gdLst>
                                <a:gd name="connsiteX0" fmla="*/ 90102 w 1545198"/>
                                <a:gd name="connsiteY0" fmla="*/ 0 h 380584"/>
                                <a:gd name="connsiteX1" fmla="*/ 257533 w 1545198"/>
                                <a:gd name="connsiteY1" fmla="*/ 0 h 380584"/>
                                <a:gd name="connsiteX2" fmla="*/ 643833 w 1545198"/>
                                <a:gd name="connsiteY2" fmla="*/ 0 h 380584"/>
                                <a:gd name="connsiteX3" fmla="*/ 1455096 w 1545198"/>
                                <a:gd name="connsiteY3" fmla="*/ 0 h 380584"/>
                                <a:gd name="connsiteX4" fmla="*/ 1545198 w 1545198"/>
                                <a:gd name="connsiteY4" fmla="*/ 90102 h 380584"/>
                                <a:gd name="connsiteX5" fmla="*/ 1545198 w 1545198"/>
                                <a:gd name="connsiteY5" fmla="*/ 223274 h 380584"/>
                                <a:gd name="connsiteX6" fmla="*/ 1481202 w 1545198"/>
                                <a:gd name="connsiteY6" fmla="*/ 260985 h 380584"/>
                                <a:gd name="connsiteX7" fmla="*/ 777933 w 1545198"/>
                                <a:gd name="connsiteY7" fmla="*/ 380584 h 380584"/>
                                <a:gd name="connsiteX8" fmla="*/ 74664 w 1545198"/>
                                <a:gd name="connsiteY8" fmla="*/ 260985 h 380584"/>
                                <a:gd name="connsiteX9" fmla="*/ 0 w 1545198"/>
                                <a:gd name="connsiteY9" fmla="*/ 216988 h 380584"/>
                                <a:gd name="connsiteX10" fmla="*/ 0 w 1545198"/>
                                <a:gd name="connsiteY10" fmla="*/ 90102 h 380584"/>
                                <a:gd name="connsiteX11" fmla="*/ 90102 w 1545198"/>
                                <a:gd name="connsiteY11" fmla="*/ 0 h 38058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</a:cxnLst>
                              <a:rect l="l" t="t" r="r" b="b"/>
                              <a:pathLst>
                                <a:path w="1545198" h="380584">
                                  <a:moveTo>
                                    <a:pt x="90102" y="0"/>
                                  </a:moveTo>
                                  <a:lnTo>
                                    <a:pt x="257533" y="0"/>
                                  </a:lnTo>
                                  <a:lnTo>
                                    <a:pt x="643833" y="0"/>
                                  </a:lnTo>
                                  <a:lnTo>
                                    <a:pt x="1455096" y="0"/>
                                  </a:lnTo>
                                  <a:cubicBezTo>
                                    <a:pt x="1504858" y="0"/>
                                    <a:pt x="1545198" y="40340"/>
                                    <a:pt x="1545198" y="90102"/>
                                  </a:cubicBezTo>
                                  <a:lnTo>
                                    <a:pt x="1545198" y="223274"/>
                                  </a:lnTo>
                                  <a:lnTo>
                                    <a:pt x="1481202" y="260985"/>
                                  </a:lnTo>
                                  <a:cubicBezTo>
                                    <a:pt x="1328790" y="333143"/>
                                    <a:pt x="1070683" y="380584"/>
                                    <a:pt x="777933" y="380584"/>
                                  </a:cubicBezTo>
                                  <a:cubicBezTo>
                                    <a:pt x="485183" y="380584"/>
                                    <a:pt x="227076" y="333143"/>
                                    <a:pt x="74664" y="260985"/>
                                  </a:cubicBezTo>
                                  <a:lnTo>
                                    <a:pt x="0" y="216988"/>
                                  </a:lnTo>
                                  <a:lnTo>
                                    <a:pt x="0" y="90102"/>
                                  </a:lnTo>
                                  <a:cubicBezTo>
                                    <a:pt x="0" y="40340"/>
                                    <a:pt x="40340" y="0"/>
                                    <a:pt x="90102" y="0"/>
                                  </a:cubicBezTo>
                                  <a:close/>
                                </a:path>
                              </a:pathLst>
                            </a:custGeom>
                            <a:gradFill flip="none" rotWithShape="1">
                              <a:gsLst>
                                <a:gs pos="0">
                                  <a:schemeClr val="bg1">
                                    <a:alpha val="0"/>
                                  </a:schemeClr>
                                </a:gs>
                                <a:gs pos="100000">
                                  <a:schemeClr val="bg1">
                                    <a:alpha val="13000"/>
                                  </a:schemeClr>
                                </a:gs>
                              </a:gsLst>
                              <a:lin ang="5400000" scaled="0"/>
                              <a:tileRect/>
                            </a:gra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 defTabSz="914400"/>
                              <a:endParaRPr lang="zh-CN" altLang="en-US" sz="1800">
                                <a:solidFill>
                                  <a:prstClr val="white"/>
                                </a:solidFill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65" name="TextBox 73"/>
                          <p:cNvSpPr txBox="1"/>
                          <p:nvPr/>
                        </p:nvSpPr>
                        <p:spPr>
                          <a:xfrm>
                            <a:off x="1186595" y="46134"/>
                            <a:ext cx="614271" cy="30777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 defTabSz="914400"/>
                            <a:r>
                              <a:rPr lang="zh-CN" altLang="en-US" sz="1400" b="1" spc="300" dirty="0">
                                <a:solidFill>
                                  <a:prstClr val="white"/>
                                </a:solidFill>
                                <a:latin typeface="张海山锐线体2.0" panose="02000000000000000000" pitchFamily="2" charset="-122"/>
                                <a:ea typeface="张海山锐线体2.0" panose="02000000000000000000" pitchFamily="2" charset="-122"/>
                              </a:rPr>
                              <a:t>目录</a:t>
                            </a:r>
                            <a:endParaRPr lang="zh-CN" altLang="en-US" sz="14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endParaRPr>
                          </a:p>
                        </p:txBody>
                      </p:sp>
                      <p:sp>
                        <p:nvSpPr>
                          <p:cNvPr id="166" name="TextBox 73"/>
                          <p:cNvSpPr txBox="1"/>
                          <p:nvPr/>
                        </p:nvSpPr>
                        <p:spPr>
                          <a:xfrm>
                            <a:off x="11312726" y="5452"/>
                            <a:ext cx="768159" cy="40011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 defTabSz="914400"/>
                            <a:r>
                              <a:rPr lang="zh-CN" altLang="en-US" sz="2000" b="1" spc="300" dirty="0">
                                <a:solidFill>
                                  <a:prstClr val="white"/>
                                </a:solidFill>
                                <a:latin typeface="张海山锐线体2.0" panose="02000000000000000000" pitchFamily="2" charset="-122"/>
                                <a:ea typeface="张海山锐线体2.0" panose="02000000000000000000" pitchFamily="2" charset="-122"/>
                              </a:rPr>
                              <a:t>结束</a:t>
                            </a:r>
                            <a:endParaRPr lang="zh-CN" altLang="en-US" sz="2000" b="1" spc="300" dirty="0">
                              <a:solidFill>
                                <a:prstClr val="white"/>
                              </a:solidFill>
                              <a:latin typeface="张海山锐线体2.0" panose="02000000000000000000" pitchFamily="2" charset="-122"/>
                              <a:ea typeface="张海山锐线体2.0" panose="02000000000000000000" pitchFamily="2" charset="-122"/>
                            </a:endParaRPr>
                          </a:p>
                        </p:txBody>
                      </p:sp>
                    </p:grpSp>
                    <p:sp>
                      <p:nvSpPr>
                        <p:cNvPr id="110" name="Action Button: Forward or Next 23">
                          <a:hlinkClick r:id="" action="ppaction://noaction" highlightClick="1"/>
                        </p:cNvPr>
                        <p:cNvSpPr/>
                        <p:nvPr/>
                      </p:nvSpPr>
                      <p:spPr>
                        <a:xfrm>
                          <a:off x="2329229" y="66933"/>
                          <a:ext cx="2389717" cy="280068"/>
                        </a:xfrm>
                        <a:prstGeom prst="actionButtonForwardNex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 defTabSz="914400">
                            <a:defRPr/>
                          </a:pPr>
                          <a:endParaRPr lang="en-AU" sz="2400" dirty="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11" name="Action Button: Forward or Next 26">
                          <a:hlinkClick r:id="" action="ppaction://noaction" highlightClick="1"/>
                        </p:cNvPr>
                        <p:cNvSpPr/>
                        <p:nvPr/>
                      </p:nvSpPr>
                      <p:spPr>
                        <a:xfrm>
                          <a:off x="9513196" y="-1317"/>
                          <a:ext cx="2504017" cy="280068"/>
                        </a:xfrm>
                        <a:prstGeom prst="actionButtonForwardNex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 defTabSz="914400">
                            <a:defRPr/>
                          </a:pPr>
                          <a:endParaRPr lang="en-AU" sz="2400" dirty="0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112" name="组合 111"/>
                        <p:cNvGrpSpPr/>
                        <p:nvPr/>
                      </p:nvGrpSpPr>
                      <p:grpSpPr>
                        <a:xfrm>
                          <a:off x="436532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155" name="直接连接符 154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6" name="直接连接符 155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13" name="组合 112"/>
                        <p:cNvGrpSpPr/>
                        <p:nvPr/>
                      </p:nvGrpSpPr>
                      <p:grpSpPr>
                        <a:xfrm>
                          <a:off x="660976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153" name="直接连接符 152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4" name="直接连接符 153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14" name="组合 113"/>
                        <p:cNvGrpSpPr/>
                        <p:nvPr/>
                      </p:nvGrpSpPr>
                      <p:grpSpPr>
                        <a:xfrm>
                          <a:off x="881955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124" name="直接连接符 123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2" name="直接连接符 151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15" name="组合 114"/>
                        <p:cNvGrpSpPr/>
                        <p:nvPr/>
                      </p:nvGrpSpPr>
                      <p:grpSpPr>
                        <a:xfrm>
                          <a:off x="10897159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122" name="直接连接符 121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3" name="直接连接符 122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16" name="组合 115"/>
                        <p:cNvGrpSpPr/>
                        <p:nvPr/>
                      </p:nvGrpSpPr>
                      <p:grpSpPr>
                        <a:xfrm>
                          <a:off x="2415348" y="110472"/>
                          <a:ext cx="1969955" cy="225484"/>
                          <a:chOff x="2329229" y="842300"/>
                          <a:chExt cx="1969955" cy="288000"/>
                        </a:xfrm>
                      </p:grpSpPr>
                      <p:cxnSp>
                        <p:nvCxnSpPr>
                          <p:cNvPr id="120" name="直接连接符 119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1" name="直接连接符 120"/>
                          <p:cNvCxnSpPr/>
                          <p:nvPr/>
                        </p:nvCxnSpPr>
                        <p:spPr>
                          <a:xfrm>
                            <a:off x="4299184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17" name="组合 116"/>
                        <p:cNvGrpSpPr/>
                        <p:nvPr/>
                      </p:nvGrpSpPr>
                      <p:grpSpPr>
                        <a:xfrm>
                          <a:off x="581748" y="110472"/>
                          <a:ext cx="10242" cy="225484"/>
                          <a:chOff x="2329229" y="842300"/>
                          <a:chExt cx="10242" cy="288000"/>
                        </a:xfrm>
                      </p:grpSpPr>
                      <p:cxnSp>
                        <p:nvCxnSpPr>
                          <p:cNvPr id="118" name="直接连接符 117"/>
                          <p:cNvCxnSpPr/>
                          <p:nvPr/>
                        </p:nvCxnSpPr>
                        <p:spPr>
                          <a:xfrm>
                            <a:off x="2329229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002060">
                                <a:alpha val="80000"/>
                              </a:srgb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9" name="直接连接符 118"/>
                          <p:cNvCxnSpPr/>
                          <p:nvPr/>
                        </p:nvCxnSpPr>
                        <p:spPr>
                          <a:xfrm>
                            <a:off x="2339471" y="842300"/>
                            <a:ext cx="0" cy="28800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bg1">
                                <a:alpha val="52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108" name="直接连接符 107"/>
                      <p:cNvCxnSpPr/>
                      <p:nvPr/>
                    </p:nvCxnSpPr>
                    <p:spPr>
                      <a:xfrm>
                        <a:off x="2425590" y="110472"/>
                        <a:ext cx="0" cy="225484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alpha val="52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106" name="Picture 22" descr="glossy-home-icon-md.png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rcRect/>
                    <a:stretch>
                      <a:fillRect/>
                    </a:stretch>
                  </p:blipFill>
                  <p:spPr bwMode="auto">
                    <a:xfrm>
                      <a:off x="131035" y="82928"/>
                      <a:ext cx="233278" cy="23537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sp>
                <p:nvSpPr>
                  <p:cNvPr id="104" name="TextBox 73"/>
                  <p:cNvSpPr txBox="1"/>
                  <p:nvPr/>
                </p:nvSpPr>
                <p:spPr>
                  <a:xfrm>
                    <a:off x="2934392" y="48959"/>
                    <a:ext cx="104708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14400"/>
                    <a:r>
                      <a: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rPr>
                      <a:t>锐普概况</a:t>
                    </a:r>
                    <a:endPara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endParaRPr>
                  </a:p>
                </p:txBody>
              </p:sp>
            </p:grpSp>
            <p:sp>
              <p:nvSpPr>
                <p:cNvPr id="102" name="TextBox 73"/>
                <p:cNvSpPr txBox="1"/>
                <p:nvPr/>
              </p:nvSpPr>
              <p:spPr>
                <a:xfrm>
                  <a:off x="5025007" y="53079"/>
                  <a:ext cx="10470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zh-CN" altLang="en-US" sz="1400" b="1" spc="300" dirty="0">
                      <a:solidFill>
                        <a:prstClr val="white"/>
                      </a:solidFill>
                      <a:latin typeface="张海山锐线体2.0" panose="02000000000000000000" pitchFamily="2" charset="-122"/>
                      <a:ea typeface="张海山锐线体2.0" panose="02000000000000000000" pitchFamily="2" charset="-122"/>
                    </a:rPr>
                    <a:t>锐普动态</a:t>
                  </a:r>
                  <a:endPara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endParaRPr>
                </a:p>
              </p:txBody>
            </p:sp>
          </p:grpSp>
          <p:sp>
            <p:nvSpPr>
              <p:cNvPr id="100" name="TextBox 73"/>
              <p:cNvSpPr txBox="1"/>
              <p:nvPr/>
            </p:nvSpPr>
            <p:spPr>
              <a:xfrm>
                <a:off x="7193064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锐普地图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sp>
          <p:nvSpPr>
            <p:cNvPr id="98" name="TextBox 73"/>
            <p:cNvSpPr txBox="1"/>
            <p:nvPr/>
          </p:nvSpPr>
          <p:spPr>
            <a:xfrm>
              <a:off x="9361923" y="53079"/>
              <a:ext cx="1045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锐普社区</a:t>
              </a:r>
              <a:endParaRPr lang="zh-CN" altLang="en-US" sz="1400" b="1" spc="300" dirty="0">
                <a:solidFill>
                  <a:prstClr val="white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0" y="6610348"/>
            <a:ext cx="12221707" cy="282523"/>
            <a:chOff x="-1" y="6604571"/>
            <a:chExt cx="12223298" cy="282458"/>
          </a:xfrm>
        </p:grpSpPr>
        <p:grpSp>
          <p:nvGrpSpPr>
            <p:cNvPr id="182" name="组合 181"/>
            <p:cNvGrpSpPr/>
            <p:nvPr userDrawn="1"/>
          </p:nvGrpSpPr>
          <p:grpSpPr>
            <a:xfrm>
              <a:off x="-1" y="6628133"/>
              <a:ext cx="12223298" cy="258896"/>
              <a:chOff x="-1" y="6599104"/>
              <a:chExt cx="12223298" cy="258896"/>
            </a:xfrm>
          </p:grpSpPr>
          <p:sp>
            <p:nvSpPr>
              <p:cNvPr id="190" name="矩形 23"/>
              <p:cNvSpPr/>
              <p:nvPr userDrawn="1"/>
            </p:nvSpPr>
            <p:spPr>
              <a:xfrm flipV="1">
                <a:off x="-1" y="6599104"/>
                <a:ext cx="12192001" cy="258896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68623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68623"/>
                    </a:lnTo>
                    <a:lnTo>
                      <a:pt x="0" y="6862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1" name="直接连接符 190"/>
              <p:cNvCxnSpPr/>
              <p:nvPr userDrawn="1"/>
            </p:nvCxnSpPr>
            <p:spPr>
              <a:xfrm>
                <a:off x="0" y="6766652"/>
                <a:ext cx="12223297" cy="1"/>
              </a:xfrm>
              <a:prstGeom prst="line">
                <a:avLst/>
              </a:prstGeom>
              <a:ln w="3175">
                <a:solidFill>
                  <a:schemeClr val="bg1">
                    <a:alpha val="39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组合 99"/>
            <p:cNvGrpSpPr/>
            <p:nvPr userDrawn="1"/>
          </p:nvGrpSpPr>
          <p:grpSpPr bwMode="auto">
            <a:xfrm>
              <a:off x="10598149" y="6604571"/>
              <a:ext cx="1565110" cy="200008"/>
              <a:chOff x="5987190" y="3776272"/>
              <a:chExt cx="1170827" cy="149622"/>
            </a:xfrm>
          </p:grpSpPr>
          <p:sp>
            <p:nvSpPr>
              <p:cNvPr id="184" name="TextBox 100"/>
              <p:cNvSpPr txBox="1"/>
              <p:nvPr/>
            </p:nvSpPr>
            <p:spPr bwMode="auto">
              <a:xfrm>
                <a:off x="5987190" y="3776272"/>
                <a:ext cx="873112" cy="14962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i="1" spc="8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www.rapidesign.cn</a:t>
                </a:r>
                <a:endParaRPr lang="zh-CN" altLang="en-US" sz="700" i="1" spc="8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85" name="组合 101"/>
              <p:cNvGrpSpPr/>
              <p:nvPr/>
            </p:nvGrpSpPr>
            <p:grpSpPr bwMode="auto">
              <a:xfrm>
                <a:off x="6916717" y="3834477"/>
                <a:ext cx="241300" cy="53975"/>
                <a:chOff x="6916717" y="3834477"/>
                <a:chExt cx="241300" cy="53975"/>
              </a:xfrm>
            </p:grpSpPr>
            <p:sp>
              <p:nvSpPr>
                <p:cNvPr id="186" name="燕尾形 185"/>
                <p:cNvSpPr/>
                <p:nvPr/>
              </p:nvSpPr>
              <p:spPr bwMode="auto">
                <a:xfrm rot="10800000">
                  <a:off x="6916717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7" name="燕尾形 186"/>
                <p:cNvSpPr/>
                <p:nvPr/>
              </p:nvSpPr>
              <p:spPr bwMode="auto">
                <a:xfrm rot="10800000">
                  <a:off x="6981805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8" name="燕尾形 187"/>
                <p:cNvSpPr/>
                <p:nvPr/>
              </p:nvSpPr>
              <p:spPr bwMode="auto">
                <a:xfrm rot="10800000">
                  <a:off x="7046892" y="3834476"/>
                  <a:ext cx="46038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燕尾形 188"/>
                <p:cNvSpPr/>
                <p:nvPr/>
              </p:nvSpPr>
              <p:spPr bwMode="auto">
                <a:xfrm rot="10800000">
                  <a:off x="7111980" y="3834476"/>
                  <a:ext cx="46037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67" name="组合 66"/>
          <p:cNvGrpSpPr/>
          <p:nvPr/>
        </p:nvGrpSpPr>
        <p:grpSpPr>
          <a:xfrm>
            <a:off x="3066587" y="2591308"/>
            <a:ext cx="1519285" cy="1519835"/>
            <a:chOff x="3000423" y="2025329"/>
            <a:chExt cx="1346167" cy="1346167"/>
          </a:xfrm>
        </p:grpSpPr>
        <p:grpSp>
          <p:nvGrpSpPr>
            <p:cNvPr id="68" name="组合 67"/>
            <p:cNvGrpSpPr/>
            <p:nvPr/>
          </p:nvGrpSpPr>
          <p:grpSpPr>
            <a:xfrm>
              <a:off x="3000423" y="2025329"/>
              <a:ext cx="1346167" cy="1346167"/>
              <a:chOff x="3000423" y="2025329"/>
              <a:chExt cx="1346167" cy="1346167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3000423" y="2025329"/>
                <a:ext cx="1346167" cy="1346167"/>
              </a:xfrm>
              <a:prstGeom prst="ellipse">
                <a:avLst/>
              </a:prstGeom>
              <a:gradFill flip="none" rotWithShape="1">
                <a:gsLst>
                  <a:gs pos="0">
                    <a:srgbClr val="0069BD"/>
                  </a:gs>
                  <a:gs pos="39000">
                    <a:srgbClr val="0069BD"/>
                  </a:gs>
                  <a:gs pos="100000">
                    <a:srgbClr val="0588D1"/>
                  </a:gs>
                </a:gsLst>
                <a:lin ang="16200000" scaled="1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085766" y="2110672"/>
                <a:ext cx="1175480" cy="11754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3033713" y="2513746"/>
              <a:ext cx="1281111" cy="354472"/>
            </a:xfrm>
            <a:prstGeom prst="rect">
              <a:avLst/>
            </a:prstGeom>
            <a:gradFill flip="none" rotWithShape="1">
              <a:gsLst>
                <a:gs pos="38000">
                  <a:srgbClr val="0379C7"/>
                </a:gs>
                <a:gs pos="0">
                  <a:srgbClr val="0069BD"/>
                </a:gs>
                <a:gs pos="100000">
                  <a:srgbClr val="0588D1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</a:t>
              </a:r>
              <a:endPara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8069010" y="2591308"/>
            <a:ext cx="1519285" cy="1519835"/>
            <a:chOff x="8929275" y="2025329"/>
            <a:chExt cx="1346167" cy="1346167"/>
          </a:xfrm>
        </p:grpSpPr>
        <p:grpSp>
          <p:nvGrpSpPr>
            <p:cNvPr id="78" name="组合 77"/>
            <p:cNvGrpSpPr/>
            <p:nvPr/>
          </p:nvGrpSpPr>
          <p:grpSpPr>
            <a:xfrm>
              <a:off x="8929275" y="2025329"/>
              <a:ext cx="1346167" cy="1346167"/>
              <a:chOff x="3000423" y="2025329"/>
              <a:chExt cx="1346167" cy="1346167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3000423" y="2025329"/>
                <a:ext cx="1346167" cy="1346167"/>
              </a:xfrm>
              <a:prstGeom prst="ellipse">
                <a:avLst/>
              </a:prstGeom>
              <a:gradFill flip="none" rotWithShape="1">
                <a:gsLst>
                  <a:gs pos="0">
                    <a:srgbClr val="0069BD"/>
                  </a:gs>
                  <a:gs pos="39000">
                    <a:srgbClr val="0069BD"/>
                  </a:gs>
                  <a:gs pos="100000">
                    <a:srgbClr val="0588D1"/>
                  </a:gs>
                </a:gsLst>
                <a:lin ang="16200000" scaled="1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3085766" y="2110672"/>
                <a:ext cx="1175480" cy="11754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矩形 78"/>
            <p:cNvSpPr/>
            <p:nvPr/>
          </p:nvSpPr>
          <p:spPr>
            <a:xfrm>
              <a:off x="8977314" y="2529105"/>
              <a:ext cx="1257300" cy="354472"/>
            </a:xfrm>
            <a:prstGeom prst="rect">
              <a:avLst/>
            </a:prstGeom>
            <a:gradFill flip="none" rotWithShape="1">
              <a:gsLst>
                <a:gs pos="38000">
                  <a:srgbClr val="0379C7"/>
                </a:gs>
                <a:gs pos="0">
                  <a:srgbClr val="0069BD"/>
                </a:gs>
                <a:gs pos="100000">
                  <a:srgbClr val="0588D1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尽心</a:t>
              </a:r>
              <a:endPara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567799" y="2591308"/>
            <a:ext cx="1519285" cy="1519835"/>
            <a:chOff x="5964849" y="2025329"/>
            <a:chExt cx="1346167" cy="1346167"/>
          </a:xfrm>
        </p:grpSpPr>
        <p:grpSp>
          <p:nvGrpSpPr>
            <p:cNvPr id="73" name="组合 72"/>
            <p:cNvGrpSpPr/>
            <p:nvPr/>
          </p:nvGrpSpPr>
          <p:grpSpPr>
            <a:xfrm>
              <a:off x="5964849" y="2025329"/>
              <a:ext cx="1346167" cy="1346167"/>
              <a:chOff x="3000423" y="2025329"/>
              <a:chExt cx="1346167" cy="1346167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3000423" y="2025329"/>
                <a:ext cx="1346167" cy="1346167"/>
              </a:xfrm>
              <a:prstGeom prst="ellipse">
                <a:avLst/>
              </a:prstGeom>
              <a:gradFill flip="none" rotWithShape="1">
                <a:gsLst>
                  <a:gs pos="0">
                    <a:srgbClr val="0069BD"/>
                  </a:gs>
                  <a:gs pos="39000">
                    <a:srgbClr val="0069BD"/>
                  </a:gs>
                  <a:gs pos="100000">
                    <a:srgbClr val="0588D1"/>
                  </a:gs>
                </a:gsLst>
                <a:lin ang="16200000" scaled="1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85766" y="2110672"/>
                <a:ext cx="1175480" cy="11754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4" name="矩形 73"/>
            <p:cNvSpPr/>
            <p:nvPr/>
          </p:nvSpPr>
          <p:spPr>
            <a:xfrm>
              <a:off x="5995988" y="2513746"/>
              <a:ext cx="1281112" cy="354472"/>
            </a:xfrm>
            <a:prstGeom prst="rect">
              <a:avLst/>
            </a:prstGeom>
            <a:gradFill flip="none" rotWithShape="1">
              <a:gsLst>
                <a:gs pos="38000">
                  <a:srgbClr val="0379C7"/>
                </a:gs>
                <a:gs pos="0">
                  <a:srgbClr val="0069BD"/>
                </a:gs>
                <a:gs pos="100000">
                  <a:srgbClr val="0588D1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</a:t>
              </a:r>
              <a:endPara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2" name="矩形 81"/>
          <p:cNvSpPr/>
          <p:nvPr/>
        </p:nvSpPr>
        <p:spPr>
          <a:xfrm>
            <a:off x="4110601" y="655348"/>
            <a:ext cx="4433679" cy="584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/>
            <a:r>
              <a:rPr lang="zh-CN" altLang="en-U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6" y="-720796"/>
            <a:ext cx="12190413" cy="8129882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" t="2538" r="2359"/>
          <a:stretch>
            <a:fillRect/>
          </a:stretch>
        </p:blipFill>
        <p:spPr>
          <a:xfrm>
            <a:off x="7376787" y="2700269"/>
            <a:ext cx="670186" cy="66975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" t="2484" b="487"/>
          <a:stretch>
            <a:fillRect/>
          </a:stretch>
        </p:blipFill>
        <p:spPr>
          <a:xfrm>
            <a:off x="5566207" y="2700269"/>
            <a:ext cx="658579" cy="66975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125" name="图片 1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3299" r="2062" b="5318"/>
          <a:stretch>
            <a:fillRect/>
          </a:stretch>
        </p:blipFill>
        <p:spPr>
          <a:xfrm>
            <a:off x="4872602" y="2700269"/>
            <a:ext cx="670186" cy="66975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3" t="482" r="5517" b="348"/>
          <a:stretch>
            <a:fillRect/>
          </a:stretch>
        </p:blipFill>
        <p:spPr>
          <a:xfrm>
            <a:off x="2315563" y="2700438"/>
            <a:ext cx="691814" cy="66958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" b="18203"/>
          <a:stretch>
            <a:fillRect/>
          </a:stretch>
        </p:blipFill>
        <p:spPr>
          <a:xfrm>
            <a:off x="8763993" y="2700269"/>
            <a:ext cx="1096571" cy="66975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" t="769" r="1634" b="6184"/>
          <a:stretch>
            <a:fillRect/>
          </a:stretch>
        </p:blipFill>
        <p:spPr>
          <a:xfrm>
            <a:off x="8070392" y="2700269"/>
            <a:ext cx="670186" cy="66975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1239" r="10818" b="5076"/>
          <a:stretch>
            <a:fillRect/>
          </a:stretch>
        </p:blipFill>
        <p:spPr>
          <a:xfrm>
            <a:off x="6248203" y="2700269"/>
            <a:ext cx="1105166" cy="66975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" b="16716"/>
          <a:stretch>
            <a:fillRect/>
          </a:stretch>
        </p:blipFill>
        <p:spPr>
          <a:xfrm>
            <a:off x="3746028" y="2700269"/>
            <a:ext cx="1103157" cy="66975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111" name="图片 1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3" t="12356" r="15459" b="19910"/>
          <a:stretch>
            <a:fillRect/>
          </a:stretch>
        </p:blipFill>
        <p:spPr bwMode="auto">
          <a:xfrm>
            <a:off x="3030794" y="2700438"/>
            <a:ext cx="691814" cy="66958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" r="1988" b="25303"/>
          <a:stretch>
            <a:fillRect/>
          </a:stretch>
        </p:blipFill>
        <p:spPr>
          <a:xfrm>
            <a:off x="6117588" y="1982929"/>
            <a:ext cx="1371245" cy="68805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pic>
        <p:nvPicPr>
          <p:cNvPr id="97" name="图片 9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" t="12779" r="400" b="10999"/>
          <a:stretch>
            <a:fillRect/>
          </a:stretch>
        </p:blipFill>
        <p:spPr bwMode="auto">
          <a:xfrm>
            <a:off x="4701582" y="1982929"/>
            <a:ext cx="1399445" cy="68805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3947370" y="3588314"/>
            <a:ext cx="4295671" cy="126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>
              <a:defRPr/>
            </a:pPr>
            <a:r>
              <a:rPr lang="en-US" altLang="zh-CN" sz="7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2.0" panose="02000000000000000000" pitchFamily="2" charset="-122"/>
                <a:ea typeface="张海山锐线体2.0" panose="02000000000000000000" pitchFamily="2" charset="-122"/>
              </a:rPr>
              <a:t>THANKS</a:t>
            </a:r>
            <a:endParaRPr lang="zh-CN" altLang="en-US" sz="7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2.0" panose="02000000000000000000" pitchFamily="2" charset="-122"/>
              <a:ea typeface="张海山锐线体2.0" panose="02000000000000000000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566326" y="5106880"/>
            <a:ext cx="3070460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>
            <a:off x="5113132" y="5523384"/>
            <a:ext cx="1964151" cy="233892"/>
            <a:chOff x="3444156" y="5515802"/>
            <a:chExt cx="5302304" cy="631174"/>
          </a:xfrm>
        </p:grpSpPr>
        <p:grpSp>
          <p:nvGrpSpPr>
            <p:cNvPr id="67" name="组合 66"/>
            <p:cNvGrpSpPr/>
            <p:nvPr/>
          </p:nvGrpSpPr>
          <p:grpSpPr>
            <a:xfrm>
              <a:off x="3444156" y="5515802"/>
              <a:ext cx="631175" cy="631174"/>
              <a:chOff x="1795333" y="5514974"/>
              <a:chExt cx="468441" cy="468441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795333" y="5514974"/>
                <a:ext cx="468441" cy="468441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 w="9525">
                <a:noFill/>
              </a:ln>
              <a:effectLst>
                <a:innerShdw blurRad="25400">
                  <a:prstClr val="black">
                    <a:alpha val="3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82" name="Picture 6" descr="\\lianglong\锐普素材库 (H)\png图标\新图标汇总\200712119418770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0002" y="5549668"/>
                <a:ext cx="399102" cy="3990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8" name="组合 67"/>
            <p:cNvGrpSpPr/>
            <p:nvPr/>
          </p:nvGrpSpPr>
          <p:grpSpPr>
            <a:xfrm>
              <a:off x="4611938" y="5515802"/>
              <a:ext cx="631175" cy="631174"/>
              <a:chOff x="5492245" y="5017848"/>
              <a:chExt cx="468441" cy="468441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5492245" y="5017848"/>
                <a:ext cx="468441" cy="468441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 w="9525">
                <a:noFill/>
              </a:ln>
              <a:effectLst>
                <a:innerShdw blurRad="25400">
                  <a:prstClr val="black">
                    <a:alpha val="3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80" name="Picture 5" descr="\\lianglong\锐普素材库 (H)\png图标\新图标汇总\200712119172819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00000">
                <a:off x="5535290" y="5060691"/>
                <a:ext cx="382350" cy="382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9" name="组合 68"/>
            <p:cNvGrpSpPr/>
            <p:nvPr/>
          </p:nvGrpSpPr>
          <p:grpSpPr>
            <a:xfrm>
              <a:off x="5779720" y="5515802"/>
              <a:ext cx="631175" cy="631174"/>
              <a:chOff x="6204728" y="5124706"/>
              <a:chExt cx="468441" cy="468441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6204728" y="5124706"/>
                <a:ext cx="468441" cy="468441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 w="9525">
                <a:noFill/>
              </a:ln>
              <a:effectLst>
                <a:innerShdw blurRad="25400">
                  <a:prstClr val="black">
                    <a:alpha val="3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78" name="Picture 2" descr="\\lianglong\锐普素材库 (H)\png图标\新图标汇总\0124_008[1]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4095" y="5193800"/>
                <a:ext cx="329706" cy="330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0" name="组合 69"/>
            <p:cNvGrpSpPr/>
            <p:nvPr/>
          </p:nvGrpSpPr>
          <p:grpSpPr>
            <a:xfrm>
              <a:off x="8115285" y="5515802"/>
              <a:ext cx="631175" cy="631174"/>
              <a:chOff x="7530799" y="5124903"/>
              <a:chExt cx="468441" cy="468441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7530799" y="5124903"/>
                <a:ext cx="468441" cy="468441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 w="9525">
                <a:noFill/>
              </a:ln>
              <a:effectLst>
                <a:innerShdw blurRad="25400">
                  <a:prstClr val="black">
                    <a:alpha val="3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76" name="Picture 3" descr="\\lianglong\锐普素材库 (H)\png图标\新图标汇总\0124_014[1]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266960">
                <a:off x="7566806" y="5160837"/>
                <a:ext cx="396426" cy="3965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1" name="组合 70"/>
            <p:cNvGrpSpPr/>
            <p:nvPr/>
          </p:nvGrpSpPr>
          <p:grpSpPr>
            <a:xfrm>
              <a:off x="6947502" y="5515802"/>
              <a:ext cx="631175" cy="631174"/>
              <a:chOff x="8373667" y="5124903"/>
              <a:chExt cx="468441" cy="468441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8373667" y="5124903"/>
                <a:ext cx="468441" cy="468441"/>
              </a:xfrm>
              <a:prstGeom prst="ellipse">
                <a:avLst/>
              </a:prstGeom>
              <a:solidFill>
                <a:schemeClr val="bg1">
                  <a:alpha val="75000"/>
                </a:schemeClr>
              </a:solidFill>
              <a:ln w="9525">
                <a:noFill/>
              </a:ln>
              <a:effectLst>
                <a:innerShdw blurRad="25400">
                  <a:prstClr val="black">
                    <a:alpha val="3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73" name="Picture 7" descr="\\lianglong\锐普素材库 (H)\png图标\新图标汇总\200711444613324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6045" y="5177289"/>
                <a:ext cx="363685" cy="363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9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9463114" y="4346263"/>
            <a:ext cx="2155873" cy="1928655"/>
            <a:chOff x="9464346" y="4345255"/>
            <a:chExt cx="2156154" cy="1928209"/>
          </a:xfrm>
        </p:grpSpPr>
        <p:sp>
          <p:nvSpPr>
            <p:cNvPr id="109" name="TextBox 36"/>
            <p:cNvSpPr txBox="1"/>
            <p:nvPr/>
          </p:nvSpPr>
          <p:spPr>
            <a:xfrm>
              <a:off x="9937129" y="434525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14400"/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销售部门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9464346" y="4882699"/>
              <a:ext cx="2156154" cy="1390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5000"/>
                </a:lnSpc>
              </a:pP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锐普公司的商城有大量的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模板、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图表、</a:t>
              </a:r>
              <a:r>
                <a:rPr lang="en-US" altLang="zh-CN" sz="1350" dirty="0" err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asadal</a:t>
              </a: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模板及</a:t>
              </a:r>
              <a:r>
                <a:rPr lang="en-US" altLang="zh-CN" sz="1350" dirty="0" err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asadal</a:t>
              </a: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图表供消费者购买，更有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设计交流服务。</a:t>
              </a:r>
              <a:endParaRPr lang="en-US" altLang="zh-CN" sz="135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278976" y="1577608"/>
            <a:ext cx="2193107" cy="2081853"/>
            <a:chOff x="9280182" y="1577241"/>
            <a:chExt cx="2193393" cy="2081371"/>
          </a:xfrm>
        </p:grpSpPr>
        <p:grpSp>
          <p:nvGrpSpPr>
            <p:cNvPr id="7" name="组合 6"/>
            <p:cNvGrpSpPr/>
            <p:nvPr/>
          </p:nvGrpSpPr>
          <p:grpSpPr>
            <a:xfrm>
              <a:off x="9458844" y="1577241"/>
              <a:ext cx="2014731" cy="2081371"/>
              <a:chOff x="9458844" y="1577241"/>
              <a:chExt cx="2014731" cy="2081371"/>
            </a:xfrm>
          </p:grpSpPr>
          <p:sp>
            <p:nvSpPr>
              <p:cNvPr id="91" name="椭圆 90"/>
              <p:cNvSpPr/>
              <p:nvPr/>
            </p:nvSpPr>
            <p:spPr>
              <a:xfrm rot="18900000">
                <a:off x="9458844" y="1577241"/>
                <a:ext cx="2014731" cy="2014734"/>
              </a:xfrm>
              <a:prstGeom prst="ellipse">
                <a:avLst/>
              </a:prstGeom>
              <a:solidFill>
                <a:srgbClr val="389AE0"/>
              </a:solidFill>
              <a:ln>
                <a:noFill/>
              </a:ln>
              <a:effectLst>
                <a:outerShdw blurRad="76200" dist="63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任意多边形 80"/>
              <p:cNvSpPr/>
              <p:nvPr/>
            </p:nvSpPr>
            <p:spPr>
              <a:xfrm>
                <a:off x="9637993" y="1750981"/>
                <a:ext cx="1682608" cy="1907631"/>
              </a:xfrm>
              <a:custGeom>
                <a:avLst/>
                <a:gdLst>
                  <a:gd name="connsiteX0" fmla="*/ 1012231 w 2024462"/>
                  <a:gd name="connsiteY0" fmla="*/ 0 h 2180458"/>
                  <a:gd name="connsiteX1" fmla="*/ 2024462 w 2024462"/>
                  <a:gd name="connsiteY1" fmla="*/ 1012231 h 2180458"/>
                  <a:gd name="connsiteX2" fmla="*/ 1012231 w 2024462"/>
                  <a:gd name="connsiteY2" fmla="*/ 2024462 h 2180458"/>
                  <a:gd name="connsiteX3" fmla="*/ 910634 w 2024462"/>
                  <a:gd name="connsiteY3" fmla="*/ 2019332 h 2180458"/>
                  <a:gd name="connsiteX4" fmla="*/ 816231 w 2024462"/>
                  <a:gd name="connsiteY4" fmla="*/ 2180458 h 2180458"/>
                  <a:gd name="connsiteX5" fmla="*/ 722208 w 2024462"/>
                  <a:gd name="connsiteY5" fmla="*/ 1981778 h 2180458"/>
                  <a:gd name="connsiteX6" fmla="*/ 711225 w 2024462"/>
                  <a:gd name="connsiteY6" fmla="*/ 1978954 h 2180458"/>
                  <a:gd name="connsiteX7" fmla="*/ 0 w 2024462"/>
                  <a:gd name="connsiteY7" fmla="*/ 1012231 h 2180458"/>
                  <a:gd name="connsiteX8" fmla="*/ 1012231 w 2024462"/>
                  <a:gd name="connsiteY8" fmla="*/ 0 h 2180458"/>
                  <a:gd name="connsiteX0-1" fmla="*/ 1012231 w 2024462"/>
                  <a:gd name="connsiteY0-2" fmla="*/ 0 h 2637658"/>
                  <a:gd name="connsiteX1-3" fmla="*/ 2024462 w 2024462"/>
                  <a:gd name="connsiteY1-4" fmla="*/ 1012231 h 2637658"/>
                  <a:gd name="connsiteX2-5" fmla="*/ 1012231 w 2024462"/>
                  <a:gd name="connsiteY2-6" fmla="*/ 2024462 h 2637658"/>
                  <a:gd name="connsiteX3-7" fmla="*/ 910634 w 2024462"/>
                  <a:gd name="connsiteY3-8" fmla="*/ 2019332 h 2637658"/>
                  <a:gd name="connsiteX4-9" fmla="*/ 790831 w 2024462"/>
                  <a:gd name="connsiteY4-10" fmla="*/ 2637658 h 2637658"/>
                  <a:gd name="connsiteX5-11" fmla="*/ 722208 w 2024462"/>
                  <a:gd name="connsiteY5-12" fmla="*/ 1981778 h 2637658"/>
                  <a:gd name="connsiteX6-13" fmla="*/ 711225 w 2024462"/>
                  <a:gd name="connsiteY6-14" fmla="*/ 1978954 h 2637658"/>
                  <a:gd name="connsiteX7-15" fmla="*/ 0 w 2024462"/>
                  <a:gd name="connsiteY7-16" fmla="*/ 1012231 h 2637658"/>
                  <a:gd name="connsiteX8-17" fmla="*/ 1012231 w 2024462"/>
                  <a:gd name="connsiteY8-18" fmla="*/ 0 h 2637658"/>
                  <a:gd name="connsiteX0-19" fmla="*/ 1012231 w 2024462"/>
                  <a:gd name="connsiteY0-20" fmla="*/ 0 h 2637658"/>
                  <a:gd name="connsiteX1-21" fmla="*/ 2024462 w 2024462"/>
                  <a:gd name="connsiteY1-22" fmla="*/ 1012231 h 2637658"/>
                  <a:gd name="connsiteX2-23" fmla="*/ 1012231 w 2024462"/>
                  <a:gd name="connsiteY2-24" fmla="*/ 2024462 h 2637658"/>
                  <a:gd name="connsiteX3-25" fmla="*/ 999534 w 2024462"/>
                  <a:gd name="connsiteY3-26" fmla="*/ 2032032 h 2637658"/>
                  <a:gd name="connsiteX4-27" fmla="*/ 790831 w 2024462"/>
                  <a:gd name="connsiteY4-28" fmla="*/ 2637658 h 2637658"/>
                  <a:gd name="connsiteX5-29" fmla="*/ 722208 w 2024462"/>
                  <a:gd name="connsiteY5-30" fmla="*/ 1981778 h 2637658"/>
                  <a:gd name="connsiteX6-31" fmla="*/ 711225 w 2024462"/>
                  <a:gd name="connsiteY6-32" fmla="*/ 1978954 h 2637658"/>
                  <a:gd name="connsiteX7-33" fmla="*/ 0 w 2024462"/>
                  <a:gd name="connsiteY7-34" fmla="*/ 1012231 h 2637658"/>
                  <a:gd name="connsiteX8-35" fmla="*/ 1012231 w 2024462"/>
                  <a:gd name="connsiteY8-36" fmla="*/ 0 h 2637658"/>
                  <a:gd name="connsiteX0-37" fmla="*/ 1012231 w 2024462"/>
                  <a:gd name="connsiteY0-38" fmla="*/ 0 h 2455645"/>
                  <a:gd name="connsiteX1-39" fmla="*/ 2024462 w 2024462"/>
                  <a:gd name="connsiteY1-40" fmla="*/ 1012231 h 2455645"/>
                  <a:gd name="connsiteX2-41" fmla="*/ 1012231 w 2024462"/>
                  <a:gd name="connsiteY2-42" fmla="*/ 2024462 h 2455645"/>
                  <a:gd name="connsiteX3-43" fmla="*/ 999534 w 2024462"/>
                  <a:gd name="connsiteY3-44" fmla="*/ 2032032 h 2455645"/>
                  <a:gd name="connsiteX4-45" fmla="*/ 818833 w 2024462"/>
                  <a:gd name="connsiteY4-46" fmla="*/ 2455645 h 2455645"/>
                  <a:gd name="connsiteX5-47" fmla="*/ 722208 w 2024462"/>
                  <a:gd name="connsiteY5-48" fmla="*/ 1981778 h 2455645"/>
                  <a:gd name="connsiteX6-49" fmla="*/ 711225 w 2024462"/>
                  <a:gd name="connsiteY6-50" fmla="*/ 1978954 h 2455645"/>
                  <a:gd name="connsiteX7-51" fmla="*/ 0 w 2024462"/>
                  <a:gd name="connsiteY7-52" fmla="*/ 1012231 h 2455645"/>
                  <a:gd name="connsiteX8-53" fmla="*/ 1012231 w 2024462"/>
                  <a:gd name="connsiteY8-54" fmla="*/ 0 h 2455645"/>
                  <a:gd name="connsiteX0-55" fmla="*/ 1012231 w 2024462"/>
                  <a:gd name="connsiteY0-56" fmla="*/ 0 h 2295202"/>
                  <a:gd name="connsiteX1-57" fmla="*/ 2024462 w 2024462"/>
                  <a:gd name="connsiteY1-58" fmla="*/ 1012231 h 2295202"/>
                  <a:gd name="connsiteX2-59" fmla="*/ 1012231 w 2024462"/>
                  <a:gd name="connsiteY2-60" fmla="*/ 2024462 h 2295202"/>
                  <a:gd name="connsiteX3-61" fmla="*/ 999534 w 2024462"/>
                  <a:gd name="connsiteY3-62" fmla="*/ 2032032 h 2295202"/>
                  <a:gd name="connsiteX4-63" fmla="*/ 826474 w 2024462"/>
                  <a:gd name="connsiteY4-64" fmla="*/ 2295202 h 2295202"/>
                  <a:gd name="connsiteX5-65" fmla="*/ 722208 w 2024462"/>
                  <a:gd name="connsiteY5-66" fmla="*/ 1981778 h 2295202"/>
                  <a:gd name="connsiteX6-67" fmla="*/ 711225 w 2024462"/>
                  <a:gd name="connsiteY6-68" fmla="*/ 1978954 h 2295202"/>
                  <a:gd name="connsiteX7-69" fmla="*/ 0 w 2024462"/>
                  <a:gd name="connsiteY7-70" fmla="*/ 1012231 h 2295202"/>
                  <a:gd name="connsiteX8-71" fmla="*/ 1012231 w 2024462"/>
                  <a:gd name="connsiteY8-72" fmla="*/ 0 h 22952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2024462" h="2295202">
                    <a:moveTo>
                      <a:pt x="1012231" y="0"/>
                    </a:moveTo>
                    <a:cubicBezTo>
                      <a:pt x="1571271" y="0"/>
                      <a:pt x="2024462" y="453191"/>
                      <a:pt x="2024462" y="1012231"/>
                    </a:cubicBezTo>
                    <a:cubicBezTo>
                      <a:pt x="2024462" y="1571271"/>
                      <a:pt x="1571271" y="2024462"/>
                      <a:pt x="1012231" y="2024462"/>
                    </a:cubicBezTo>
                    <a:lnTo>
                      <a:pt x="999534" y="2032032"/>
                    </a:lnTo>
                    <a:lnTo>
                      <a:pt x="826474" y="2295202"/>
                    </a:lnTo>
                    <a:lnTo>
                      <a:pt x="722208" y="1981778"/>
                    </a:lnTo>
                    <a:lnTo>
                      <a:pt x="711225" y="1978954"/>
                    </a:lnTo>
                    <a:cubicBezTo>
                      <a:pt x="299177" y="1850794"/>
                      <a:pt x="0" y="1466451"/>
                      <a:pt x="0" y="1012231"/>
                    </a:cubicBezTo>
                    <a:cubicBezTo>
                      <a:pt x="0" y="453191"/>
                      <a:pt x="453191" y="0"/>
                      <a:pt x="10122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6350" dir="5400000" algn="t" rotWithShape="0">
                  <a:prstClr val="black">
                    <a:alpha val="8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73" name="图片 172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9" t="4542" r="2112" b="52812"/>
              <a:stretch>
                <a:fillRect/>
              </a:stretch>
            </p:blipFill>
            <p:spPr>
              <a:xfrm>
                <a:off x="9614662" y="2014225"/>
                <a:ext cx="1703093" cy="1421930"/>
              </a:xfrm>
              <a:custGeom>
                <a:avLst/>
                <a:gdLst>
                  <a:gd name="connsiteX0" fmla="*/ 220715 w 1703093"/>
                  <a:gd name="connsiteY0" fmla="*/ 0 h 1421930"/>
                  <a:gd name="connsiteX1" fmla="*/ 1482379 w 1703093"/>
                  <a:gd name="connsiteY1" fmla="*/ 0 h 1421930"/>
                  <a:gd name="connsiteX2" fmla="*/ 1512137 w 1703093"/>
                  <a:gd name="connsiteY2" fmla="*/ 32924 h 1421930"/>
                  <a:gd name="connsiteX3" fmla="*/ 1453682 w 1703093"/>
                  <a:gd name="connsiteY3" fmla="*/ 1172519 h 1421930"/>
                  <a:gd name="connsiteX4" fmla="*/ 249413 w 1703093"/>
                  <a:gd name="connsiteY4" fmla="*/ 1172518 h 1421930"/>
                  <a:gd name="connsiteX5" fmla="*/ 190957 w 1703093"/>
                  <a:gd name="connsiteY5" fmla="*/ 32923 h 142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3093" h="1421930">
                    <a:moveTo>
                      <a:pt x="220715" y="0"/>
                    </a:moveTo>
                    <a:lnTo>
                      <a:pt x="1482379" y="0"/>
                    </a:lnTo>
                    <a:lnTo>
                      <a:pt x="1512137" y="32924"/>
                    </a:lnTo>
                    <a:cubicBezTo>
                      <a:pt x="1784931" y="367389"/>
                      <a:pt x="1765447" y="860754"/>
                      <a:pt x="1453682" y="1172519"/>
                    </a:cubicBezTo>
                    <a:cubicBezTo>
                      <a:pt x="1121132" y="1505068"/>
                      <a:pt x="581963" y="1505068"/>
                      <a:pt x="249413" y="1172518"/>
                    </a:cubicBezTo>
                    <a:cubicBezTo>
                      <a:pt x="-62352" y="860753"/>
                      <a:pt x="-81838" y="367388"/>
                      <a:pt x="190957" y="32923"/>
                    </a:cubicBezTo>
                    <a:close/>
                  </a:path>
                </a:pathLst>
              </a:custGeom>
            </p:spPr>
          </p:pic>
        </p:grpSp>
        <p:sp>
          <p:nvSpPr>
            <p:cNvPr id="83" name="任意多边形 82"/>
            <p:cNvSpPr/>
            <p:nvPr/>
          </p:nvSpPr>
          <p:spPr>
            <a:xfrm rot="18900000">
              <a:off x="9280182" y="1674752"/>
              <a:ext cx="1900682" cy="1351485"/>
            </a:xfrm>
            <a:custGeom>
              <a:avLst/>
              <a:gdLst>
                <a:gd name="connsiteX0" fmla="*/ 950341 w 1900682"/>
                <a:gd name="connsiteY0" fmla="*/ 0 h 1351485"/>
                <a:gd name="connsiteX1" fmla="*/ 1878543 w 1900682"/>
                <a:gd name="connsiteY1" fmla="*/ 615255 h 1351485"/>
                <a:gd name="connsiteX2" fmla="*/ 1900682 w 1900682"/>
                <a:gd name="connsiteY2" fmla="*/ 675743 h 1351485"/>
                <a:gd name="connsiteX3" fmla="*/ 1878543 w 1900682"/>
                <a:gd name="connsiteY3" fmla="*/ 736231 h 1351485"/>
                <a:gd name="connsiteX4" fmla="*/ 950341 w 1900682"/>
                <a:gd name="connsiteY4" fmla="*/ 1351485 h 1351485"/>
                <a:gd name="connsiteX5" fmla="*/ 22139 w 1900682"/>
                <a:gd name="connsiteY5" fmla="*/ 736231 h 1351485"/>
                <a:gd name="connsiteX6" fmla="*/ 0 w 1900682"/>
                <a:gd name="connsiteY6" fmla="*/ 675743 h 1351485"/>
                <a:gd name="connsiteX7" fmla="*/ 22139 w 1900682"/>
                <a:gd name="connsiteY7" fmla="*/ 615255 h 1351485"/>
                <a:gd name="connsiteX8" fmla="*/ 950341 w 1900682"/>
                <a:gd name="connsiteY8" fmla="*/ 0 h 135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682" h="1351485">
                  <a:moveTo>
                    <a:pt x="950341" y="0"/>
                  </a:moveTo>
                  <a:cubicBezTo>
                    <a:pt x="1367606" y="0"/>
                    <a:pt x="1725617" y="253695"/>
                    <a:pt x="1878543" y="615255"/>
                  </a:cubicBezTo>
                  <a:lnTo>
                    <a:pt x="1900682" y="675743"/>
                  </a:lnTo>
                  <a:lnTo>
                    <a:pt x="1878543" y="736231"/>
                  </a:lnTo>
                  <a:cubicBezTo>
                    <a:pt x="1725617" y="1097790"/>
                    <a:pt x="1367606" y="1351485"/>
                    <a:pt x="950341" y="1351485"/>
                  </a:cubicBezTo>
                  <a:cubicBezTo>
                    <a:pt x="533076" y="1351485"/>
                    <a:pt x="175065" y="1097790"/>
                    <a:pt x="22139" y="736231"/>
                  </a:cubicBezTo>
                  <a:lnTo>
                    <a:pt x="0" y="675743"/>
                  </a:lnTo>
                  <a:lnTo>
                    <a:pt x="22139" y="615255"/>
                  </a:lnTo>
                  <a:cubicBezTo>
                    <a:pt x="175065" y="253695"/>
                    <a:pt x="533076" y="0"/>
                    <a:pt x="95034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451223" y="4346263"/>
            <a:ext cx="2382867" cy="1668909"/>
            <a:chOff x="6452061" y="4345255"/>
            <a:chExt cx="2383177" cy="1668523"/>
          </a:xfrm>
        </p:grpSpPr>
        <p:sp>
          <p:nvSpPr>
            <p:cNvPr id="108" name="TextBox 34"/>
            <p:cNvSpPr txBox="1"/>
            <p:nvPr/>
          </p:nvSpPr>
          <p:spPr>
            <a:xfrm>
              <a:off x="7038355" y="434525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14400"/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设计部门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0" name="矩形 1"/>
            <p:cNvSpPr>
              <a:spLocks noChangeArrowheads="1"/>
            </p:cNvSpPr>
            <p:nvPr/>
          </p:nvSpPr>
          <p:spPr bwMode="auto">
            <a:xfrm>
              <a:off x="6452061" y="4882699"/>
              <a:ext cx="2383177" cy="1131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5000"/>
                </a:lnSpc>
              </a:pP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锐普广告公司是</a:t>
              </a:r>
              <a:r>
                <a:rPr lang="zh-CN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一家精品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设计机构。拥有顶尖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</a:t>
              </a:r>
              <a:endParaRPr lang="en-US" altLang="zh-CN" sz="135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>
                <a:lnSpc>
                  <a:spcPct val="125000"/>
                </a:lnSpc>
              </a:pPr>
              <a:r>
                <a:rPr lang="zh-CN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坚持精益求精。</a:t>
              </a:r>
              <a:endParaRPr lang="zh-CN" altLang="zh-CN" sz="135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353358" y="1577606"/>
            <a:ext cx="2193107" cy="2081854"/>
            <a:chOff x="6354183" y="1577241"/>
            <a:chExt cx="2193393" cy="2081372"/>
          </a:xfrm>
        </p:grpSpPr>
        <p:grpSp>
          <p:nvGrpSpPr>
            <p:cNvPr id="6" name="组合 5"/>
            <p:cNvGrpSpPr/>
            <p:nvPr/>
          </p:nvGrpSpPr>
          <p:grpSpPr>
            <a:xfrm>
              <a:off x="6532845" y="1577241"/>
              <a:ext cx="2014731" cy="2081372"/>
              <a:chOff x="6532845" y="1577241"/>
              <a:chExt cx="2014731" cy="2081372"/>
            </a:xfrm>
          </p:grpSpPr>
          <p:sp>
            <p:nvSpPr>
              <p:cNvPr id="143" name="椭圆 142"/>
              <p:cNvSpPr/>
              <p:nvPr/>
            </p:nvSpPr>
            <p:spPr>
              <a:xfrm rot="18900000">
                <a:off x="6532845" y="1577241"/>
                <a:ext cx="2014731" cy="2014734"/>
              </a:xfrm>
              <a:prstGeom prst="ellipse">
                <a:avLst/>
              </a:prstGeom>
              <a:solidFill>
                <a:srgbClr val="00497D"/>
              </a:solidFill>
              <a:ln>
                <a:noFill/>
              </a:ln>
              <a:effectLst>
                <a:outerShdw blurRad="76200" dist="63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6698906" y="1750982"/>
                <a:ext cx="1682608" cy="1907631"/>
                <a:chOff x="6698906" y="1750982"/>
                <a:chExt cx="1682608" cy="1907631"/>
              </a:xfrm>
            </p:grpSpPr>
            <p:sp>
              <p:nvSpPr>
                <p:cNvPr id="78" name="任意多边形 77"/>
                <p:cNvSpPr/>
                <p:nvPr/>
              </p:nvSpPr>
              <p:spPr>
                <a:xfrm>
                  <a:off x="6698906" y="1750982"/>
                  <a:ext cx="1682608" cy="1907631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  <a:gd name="connsiteX0-55" fmla="*/ 1012231 w 2024462"/>
                    <a:gd name="connsiteY0-56" fmla="*/ 0 h 2295202"/>
                    <a:gd name="connsiteX1-57" fmla="*/ 2024462 w 2024462"/>
                    <a:gd name="connsiteY1-58" fmla="*/ 1012231 h 2295202"/>
                    <a:gd name="connsiteX2-59" fmla="*/ 1012231 w 2024462"/>
                    <a:gd name="connsiteY2-60" fmla="*/ 2024462 h 2295202"/>
                    <a:gd name="connsiteX3-61" fmla="*/ 999534 w 2024462"/>
                    <a:gd name="connsiteY3-62" fmla="*/ 2032032 h 2295202"/>
                    <a:gd name="connsiteX4-63" fmla="*/ 826474 w 2024462"/>
                    <a:gd name="connsiteY4-64" fmla="*/ 2295202 h 2295202"/>
                    <a:gd name="connsiteX5-65" fmla="*/ 722208 w 2024462"/>
                    <a:gd name="connsiteY5-66" fmla="*/ 1981778 h 2295202"/>
                    <a:gd name="connsiteX6-67" fmla="*/ 711225 w 2024462"/>
                    <a:gd name="connsiteY6-68" fmla="*/ 1978954 h 2295202"/>
                    <a:gd name="connsiteX7-69" fmla="*/ 0 w 2024462"/>
                    <a:gd name="connsiteY7-70" fmla="*/ 1012231 h 2295202"/>
                    <a:gd name="connsiteX8-71" fmla="*/ 1012231 w 2024462"/>
                    <a:gd name="connsiteY8-72" fmla="*/ 0 h 229520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295202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26474" y="2295202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6350" dir="5400000" algn="t" rotWithShape="0">
                    <a:prstClr val="black">
                      <a:alpha val="8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69" name="图片 16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269"/>
                <a:stretch>
                  <a:fillRect/>
                </a:stretch>
              </p:blipFill>
              <p:spPr>
                <a:xfrm>
                  <a:off x="6931164" y="1849729"/>
                  <a:ext cx="1317779" cy="1584106"/>
                </a:xfrm>
                <a:custGeom>
                  <a:avLst/>
                  <a:gdLst>
                    <a:gd name="connsiteX0" fmla="*/ 229181 w 1317779"/>
                    <a:gd name="connsiteY0" fmla="*/ 0 h 1584106"/>
                    <a:gd name="connsiteX1" fmla="*/ 973566 w 1317779"/>
                    <a:gd name="connsiteY1" fmla="*/ 0 h 1584106"/>
                    <a:gd name="connsiteX2" fmla="*/ 1062310 w 1317779"/>
                    <a:gd name="connsiteY2" fmla="*/ 46700 h 1584106"/>
                    <a:gd name="connsiteX3" fmla="*/ 1193724 w 1317779"/>
                    <a:gd name="connsiteY3" fmla="*/ 154045 h 1584106"/>
                    <a:gd name="connsiteX4" fmla="*/ 1301069 w 1317779"/>
                    <a:gd name="connsiteY4" fmla="*/ 285459 h 1584106"/>
                    <a:gd name="connsiteX5" fmla="*/ 1317779 w 1317779"/>
                    <a:gd name="connsiteY5" fmla="*/ 313736 h 1584106"/>
                    <a:gd name="connsiteX6" fmla="*/ 1317779 w 1317779"/>
                    <a:gd name="connsiteY6" fmla="*/ 1179057 h 1584106"/>
                    <a:gd name="connsiteX7" fmla="*/ 1301070 w 1317779"/>
                    <a:gd name="connsiteY7" fmla="*/ 1207333 h 1584106"/>
                    <a:gd name="connsiteX8" fmla="*/ 1193725 w 1317779"/>
                    <a:gd name="connsiteY8" fmla="*/ 1338747 h 1584106"/>
                    <a:gd name="connsiteX9" fmla="*/ 9023 w 1317779"/>
                    <a:gd name="connsiteY9" fmla="*/ 1338746 h 1584106"/>
                    <a:gd name="connsiteX10" fmla="*/ 0 w 1317779"/>
                    <a:gd name="connsiteY10" fmla="*/ 1328763 h 1584106"/>
                    <a:gd name="connsiteX11" fmla="*/ 0 w 1317779"/>
                    <a:gd name="connsiteY11" fmla="*/ 164027 h 1584106"/>
                    <a:gd name="connsiteX12" fmla="*/ 9023 w 1317779"/>
                    <a:gd name="connsiteY12" fmla="*/ 154045 h 1584106"/>
                    <a:gd name="connsiteX13" fmla="*/ 140437 w 1317779"/>
                    <a:gd name="connsiteY13" fmla="*/ 46700 h 1584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17779" h="1584106">
                      <a:moveTo>
                        <a:pt x="229181" y="0"/>
                      </a:moveTo>
                      <a:lnTo>
                        <a:pt x="973566" y="0"/>
                      </a:lnTo>
                      <a:lnTo>
                        <a:pt x="1062310" y="46700"/>
                      </a:lnTo>
                      <a:cubicBezTo>
                        <a:pt x="1108762" y="77370"/>
                        <a:pt x="1152831" y="113152"/>
                        <a:pt x="1193724" y="154045"/>
                      </a:cubicBezTo>
                      <a:cubicBezTo>
                        <a:pt x="1234617" y="194939"/>
                        <a:pt x="1270399" y="239008"/>
                        <a:pt x="1301069" y="285459"/>
                      </a:cubicBezTo>
                      <a:lnTo>
                        <a:pt x="1317779" y="313736"/>
                      </a:lnTo>
                      <a:lnTo>
                        <a:pt x="1317779" y="1179057"/>
                      </a:lnTo>
                      <a:lnTo>
                        <a:pt x="1301070" y="1207333"/>
                      </a:lnTo>
                      <a:cubicBezTo>
                        <a:pt x="1270400" y="1253784"/>
                        <a:pt x="1234618" y="1297854"/>
                        <a:pt x="1193725" y="1338747"/>
                      </a:cubicBezTo>
                      <a:cubicBezTo>
                        <a:pt x="866579" y="1665893"/>
                        <a:pt x="336170" y="1665893"/>
                        <a:pt x="9023" y="1338746"/>
                      </a:cubicBezTo>
                      <a:lnTo>
                        <a:pt x="0" y="1328763"/>
                      </a:lnTo>
                      <a:lnTo>
                        <a:pt x="0" y="164027"/>
                      </a:lnTo>
                      <a:lnTo>
                        <a:pt x="9023" y="154045"/>
                      </a:lnTo>
                      <a:cubicBezTo>
                        <a:pt x="49916" y="113151"/>
                        <a:pt x="93986" y="77370"/>
                        <a:pt x="140437" y="46700"/>
                      </a:cubicBezTo>
                      <a:close/>
                    </a:path>
                  </a:pathLst>
                </a:custGeom>
              </p:spPr>
            </p:pic>
          </p:grpSp>
        </p:grpSp>
        <p:sp>
          <p:nvSpPr>
            <p:cNvPr id="85" name="任意多边形 84"/>
            <p:cNvSpPr/>
            <p:nvPr/>
          </p:nvSpPr>
          <p:spPr>
            <a:xfrm rot="18900000">
              <a:off x="6354183" y="1674752"/>
              <a:ext cx="1900682" cy="1351485"/>
            </a:xfrm>
            <a:custGeom>
              <a:avLst/>
              <a:gdLst>
                <a:gd name="connsiteX0" fmla="*/ 950341 w 1900682"/>
                <a:gd name="connsiteY0" fmla="*/ 0 h 1351485"/>
                <a:gd name="connsiteX1" fmla="*/ 1878543 w 1900682"/>
                <a:gd name="connsiteY1" fmla="*/ 615255 h 1351485"/>
                <a:gd name="connsiteX2" fmla="*/ 1900682 w 1900682"/>
                <a:gd name="connsiteY2" fmla="*/ 675743 h 1351485"/>
                <a:gd name="connsiteX3" fmla="*/ 1878543 w 1900682"/>
                <a:gd name="connsiteY3" fmla="*/ 736231 h 1351485"/>
                <a:gd name="connsiteX4" fmla="*/ 950341 w 1900682"/>
                <a:gd name="connsiteY4" fmla="*/ 1351485 h 1351485"/>
                <a:gd name="connsiteX5" fmla="*/ 22139 w 1900682"/>
                <a:gd name="connsiteY5" fmla="*/ 736231 h 1351485"/>
                <a:gd name="connsiteX6" fmla="*/ 0 w 1900682"/>
                <a:gd name="connsiteY6" fmla="*/ 675743 h 1351485"/>
                <a:gd name="connsiteX7" fmla="*/ 22139 w 1900682"/>
                <a:gd name="connsiteY7" fmla="*/ 615255 h 1351485"/>
                <a:gd name="connsiteX8" fmla="*/ 950341 w 1900682"/>
                <a:gd name="connsiteY8" fmla="*/ 0 h 135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682" h="1351485">
                  <a:moveTo>
                    <a:pt x="950341" y="0"/>
                  </a:moveTo>
                  <a:cubicBezTo>
                    <a:pt x="1367606" y="0"/>
                    <a:pt x="1725617" y="253695"/>
                    <a:pt x="1878543" y="615255"/>
                  </a:cubicBezTo>
                  <a:lnTo>
                    <a:pt x="1900682" y="675743"/>
                  </a:lnTo>
                  <a:lnTo>
                    <a:pt x="1878543" y="736231"/>
                  </a:lnTo>
                  <a:cubicBezTo>
                    <a:pt x="1725617" y="1097790"/>
                    <a:pt x="1367606" y="1351485"/>
                    <a:pt x="950341" y="1351485"/>
                  </a:cubicBezTo>
                  <a:cubicBezTo>
                    <a:pt x="533076" y="1351485"/>
                    <a:pt x="175065" y="1097790"/>
                    <a:pt x="22139" y="736231"/>
                  </a:cubicBezTo>
                  <a:lnTo>
                    <a:pt x="0" y="675743"/>
                  </a:lnTo>
                  <a:lnTo>
                    <a:pt x="22139" y="615255"/>
                  </a:lnTo>
                  <a:cubicBezTo>
                    <a:pt x="175065" y="253695"/>
                    <a:pt x="533076" y="0"/>
                    <a:pt x="95034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47829" y="4366553"/>
            <a:ext cx="2425160" cy="1648618"/>
            <a:chOff x="3510867" y="4365542"/>
            <a:chExt cx="2425476" cy="1648236"/>
          </a:xfrm>
        </p:grpSpPr>
        <p:sp>
          <p:nvSpPr>
            <p:cNvPr id="107" name="TextBox 32"/>
            <p:cNvSpPr txBox="1"/>
            <p:nvPr/>
          </p:nvSpPr>
          <p:spPr>
            <a:xfrm>
              <a:off x="4118311" y="436554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14400"/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推广部门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3510867" y="4882699"/>
              <a:ext cx="2425476" cy="1131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25000"/>
                </a:lnSpc>
              </a:pP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有大量的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模板、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图表、</a:t>
              </a:r>
              <a:r>
                <a:rPr lang="en-US" altLang="zh-CN" sz="1350" dirty="0" err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asadal</a:t>
              </a: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模板及</a:t>
              </a:r>
              <a:r>
                <a:rPr lang="en-US" altLang="zh-CN" sz="1350" dirty="0" err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asadal</a:t>
              </a: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图表以便消费者购买，更有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的设计交流服务。</a:t>
              </a:r>
              <a:endParaRPr lang="en-US" altLang="zh-CN" sz="135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427741" y="1577606"/>
            <a:ext cx="2193107" cy="2081854"/>
            <a:chOff x="3428185" y="1577241"/>
            <a:chExt cx="2193393" cy="2081372"/>
          </a:xfrm>
        </p:grpSpPr>
        <p:sp>
          <p:nvSpPr>
            <p:cNvPr id="149" name="椭圆 148"/>
            <p:cNvSpPr/>
            <p:nvPr/>
          </p:nvSpPr>
          <p:spPr>
            <a:xfrm rot="18900000">
              <a:off x="3606847" y="1577241"/>
              <a:ext cx="2014731" cy="2014734"/>
            </a:xfrm>
            <a:prstGeom prst="ellipse">
              <a:avLst/>
            </a:prstGeom>
            <a:solidFill>
              <a:srgbClr val="246390"/>
            </a:solidFill>
            <a:ln>
              <a:noFill/>
            </a:ln>
            <a:effectLst>
              <a:outerShdw blurRad="76200" dist="635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3428185" y="1674752"/>
              <a:ext cx="2032892" cy="1983861"/>
              <a:chOff x="3428185" y="1674752"/>
              <a:chExt cx="2032892" cy="1983861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3778469" y="1750982"/>
                <a:ext cx="1682608" cy="1907631"/>
                <a:chOff x="3778469" y="1750982"/>
                <a:chExt cx="1682608" cy="1907631"/>
              </a:xfrm>
            </p:grpSpPr>
            <p:sp>
              <p:nvSpPr>
                <p:cNvPr id="77" name="任意多边形 76"/>
                <p:cNvSpPr/>
                <p:nvPr/>
              </p:nvSpPr>
              <p:spPr>
                <a:xfrm>
                  <a:off x="3778469" y="1750982"/>
                  <a:ext cx="1682608" cy="1907631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  <a:gd name="connsiteX0-55" fmla="*/ 1012231 w 2024462"/>
                    <a:gd name="connsiteY0-56" fmla="*/ 0 h 2295202"/>
                    <a:gd name="connsiteX1-57" fmla="*/ 2024462 w 2024462"/>
                    <a:gd name="connsiteY1-58" fmla="*/ 1012231 h 2295202"/>
                    <a:gd name="connsiteX2-59" fmla="*/ 1012231 w 2024462"/>
                    <a:gd name="connsiteY2-60" fmla="*/ 2024462 h 2295202"/>
                    <a:gd name="connsiteX3-61" fmla="*/ 999534 w 2024462"/>
                    <a:gd name="connsiteY3-62" fmla="*/ 2032032 h 2295202"/>
                    <a:gd name="connsiteX4-63" fmla="*/ 826474 w 2024462"/>
                    <a:gd name="connsiteY4-64" fmla="*/ 2295202 h 2295202"/>
                    <a:gd name="connsiteX5-65" fmla="*/ 722208 w 2024462"/>
                    <a:gd name="connsiteY5-66" fmla="*/ 1981778 h 2295202"/>
                    <a:gd name="connsiteX6-67" fmla="*/ 711225 w 2024462"/>
                    <a:gd name="connsiteY6-68" fmla="*/ 1978954 h 2295202"/>
                    <a:gd name="connsiteX7-69" fmla="*/ 0 w 2024462"/>
                    <a:gd name="connsiteY7-70" fmla="*/ 1012231 h 2295202"/>
                    <a:gd name="connsiteX8-71" fmla="*/ 1012231 w 2024462"/>
                    <a:gd name="connsiteY8-72" fmla="*/ 0 h 229520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295202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26474" y="2295202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6350" dir="5400000" algn="t" rotWithShape="0">
                    <a:prstClr val="black">
                      <a:alpha val="8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66" name="图片 16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498"/>
                <a:stretch>
                  <a:fillRect/>
                </a:stretch>
              </p:blipFill>
              <p:spPr>
                <a:xfrm>
                  <a:off x="4043661" y="2020740"/>
                  <a:ext cx="1385422" cy="1413480"/>
                </a:xfrm>
                <a:custGeom>
                  <a:avLst/>
                  <a:gdLst>
                    <a:gd name="connsiteX0" fmla="*/ 0 w 1385422"/>
                    <a:gd name="connsiteY0" fmla="*/ 0 h 1413480"/>
                    <a:gd name="connsiteX1" fmla="*/ 1236575 w 1385422"/>
                    <a:gd name="connsiteY1" fmla="*/ 0 h 1413480"/>
                    <a:gd name="connsiteX2" fmla="*/ 1239655 w 1385422"/>
                    <a:gd name="connsiteY2" fmla="*/ 3407 h 1413480"/>
                    <a:gd name="connsiteX3" fmla="*/ 1370209 w 1385422"/>
                    <a:gd name="connsiteY3" fmla="*/ 223722 h 1413480"/>
                    <a:gd name="connsiteX4" fmla="*/ 1385422 w 1385422"/>
                    <a:gd name="connsiteY4" fmla="*/ 267217 h 1413480"/>
                    <a:gd name="connsiteX5" fmla="*/ 1385422 w 1385422"/>
                    <a:gd name="connsiteY5" fmla="*/ 830824 h 1413480"/>
                    <a:gd name="connsiteX6" fmla="*/ 1370209 w 1385422"/>
                    <a:gd name="connsiteY6" fmla="*/ 874317 h 1413480"/>
                    <a:gd name="connsiteX7" fmla="*/ 1180313 w 1385422"/>
                    <a:gd name="connsiteY7" fmla="*/ 1160286 h 1413480"/>
                    <a:gd name="connsiteX8" fmla="*/ 23435 w 1385422"/>
                    <a:gd name="connsiteY8" fmla="*/ 1219628 h 1413480"/>
                    <a:gd name="connsiteX9" fmla="*/ 0 w 1385422"/>
                    <a:gd name="connsiteY9" fmla="*/ 1198447 h 1413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85422" h="1413480">
                      <a:moveTo>
                        <a:pt x="0" y="0"/>
                      </a:moveTo>
                      <a:lnTo>
                        <a:pt x="1236575" y="0"/>
                      </a:lnTo>
                      <a:lnTo>
                        <a:pt x="1239655" y="3407"/>
                      </a:lnTo>
                      <a:cubicBezTo>
                        <a:pt x="1295041" y="71315"/>
                        <a:pt x="1338559" y="145675"/>
                        <a:pt x="1370209" y="223722"/>
                      </a:cubicBezTo>
                      <a:lnTo>
                        <a:pt x="1385422" y="267217"/>
                      </a:lnTo>
                      <a:lnTo>
                        <a:pt x="1385422" y="830824"/>
                      </a:lnTo>
                      <a:lnTo>
                        <a:pt x="1370209" y="874317"/>
                      </a:lnTo>
                      <a:cubicBezTo>
                        <a:pt x="1328010" y="978380"/>
                        <a:pt x="1264711" y="1075888"/>
                        <a:pt x="1180313" y="1160286"/>
                      </a:cubicBezTo>
                      <a:cubicBezTo>
                        <a:pt x="863819" y="1476780"/>
                        <a:pt x="362972" y="1496560"/>
                        <a:pt x="23435" y="1219628"/>
                      </a:cubicBezTo>
                      <a:lnTo>
                        <a:pt x="0" y="1198447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87" name="任意多边形 86"/>
              <p:cNvSpPr/>
              <p:nvPr/>
            </p:nvSpPr>
            <p:spPr>
              <a:xfrm rot="18900000">
                <a:off x="3428185" y="1674752"/>
                <a:ext cx="1900682" cy="1351485"/>
              </a:xfrm>
              <a:custGeom>
                <a:avLst/>
                <a:gdLst>
                  <a:gd name="connsiteX0" fmla="*/ 950341 w 1900682"/>
                  <a:gd name="connsiteY0" fmla="*/ 0 h 1351485"/>
                  <a:gd name="connsiteX1" fmla="*/ 1878543 w 1900682"/>
                  <a:gd name="connsiteY1" fmla="*/ 615255 h 1351485"/>
                  <a:gd name="connsiteX2" fmla="*/ 1900682 w 1900682"/>
                  <a:gd name="connsiteY2" fmla="*/ 675743 h 1351485"/>
                  <a:gd name="connsiteX3" fmla="*/ 1878543 w 1900682"/>
                  <a:gd name="connsiteY3" fmla="*/ 736231 h 1351485"/>
                  <a:gd name="connsiteX4" fmla="*/ 950341 w 1900682"/>
                  <a:gd name="connsiteY4" fmla="*/ 1351485 h 1351485"/>
                  <a:gd name="connsiteX5" fmla="*/ 22139 w 1900682"/>
                  <a:gd name="connsiteY5" fmla="*/ 736231 h 1351485"/>
                  <a:gd name="connsiteX6" fmla="*/ 0 w 1900682"/>
                  <a:gd name="connsiteY6" fmla="*/ 675743 h 1351485"/>
                  <a:gd name="connsiteX7" fmla="*/ 22139 w 1900682"/>
                  <a:gd name="connsiteY7" fmla="*/ 615255 h 1351485"/>
                  <a:gd name="connsiteX8" fmla="*/ 950341 w 1900682"/>
                  <a:gd name="connsiteY8" fmla="*/ 0 h 1351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0682" h="1351485">
                    <a:moveTo>
                      <a:pt x="950341" y="0"/>
                    </a:moveTo>
                    <a:cubicBezTo>
                      <a:pt x="1367606" y="0"/>
                      <a:pt x="1725617" y="253695"/>
                      <a:pt x="1878543" y="615255"/>
                    </a:cubicBezTo>
                    <a:lnTo>
                      <a:pt x="1900682" y="675743"/>
                    </a:lnTo>
                    <a:lnTo>
                      <a:pt x="1878543" y="736231"/>
                    </a:lnTo>
                    <a:cubicBezTo>
                      <a:pt x="1725617" y="1097790"/>
                      <a:pt x="1367606" y="1351485"/>
                      <a:pt x="950341" y="1351485"/>
                    </a:cubicBezTo>
                    <a:cubicBezTo>
                      <a:pt x="533076" y="1351485"/>
                      <a:pt x="175065" y="1097790"/>
                      <a:pt x="22139" y="736231"/>
                    </a:cubicBezTo>
                    <a:lnTo>
                      <a:pt x="0" y="675743"/>
                    </a:lnTo>
                    <a:lnTo>
                      <a:pt x="22139" y="615255"/>
                    </a:lnTo>
                    <a:cubicBezTo>
                      <a:pt x="175065" y="253695"/>
                      <a:pt x="533076" y="0"/>
                      <a:pt x="9503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591915" y="4346261"/>
            <a:ext cx="2277684" cy="1678530"/>
            <a:chOff x="591990" y="4345255"/>
            <a:chExt cx="2277981" cy="1678141"/>
          </a:xfrm>
        </p:grpSpPr>
        <p:sp>
          <p:nvSpPr>
            <p:cNvPr id="106" name="TextBox 30"/>
            <p:cNvSpPr txBox="1"/>
            <p:nvPr/>
          </p:nvSpPr>
          <p:spPr>
            <a:xfrm>
              <a:off x="1125686" y="434525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培训部门</a:t>
              </a:r>
              <a:endPara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矩形 1"/>
            <p:cNvSpPr>
              <a:spLocks noChangeArrowheads="1"/>
            </p:cNvSpPr>
            <p:nvPr/>
          </p:nvSpPr>
          <p:spPr bwMode="auto">
            <a:xfrm>
              <a:off x="591990" y="4882699"/>
              <a:ext cx="2277981" cy="1140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25000"/>
                </a:lnSpc>
              </a:pPr>
              <a:r>
                <a:rPr lang="zh-CN" altLang="zh-CN" sz="1350" dirty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中国一家</a:t>
              </a:r>
              <a:r>
                <a:rPr lang="zh-CN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设计机构。拥有顶尖的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5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</a:t>
              </a:r>
              <a:r>
                <a:rPr lang="zh-CN" altLang="zh-CN" sz="1350" dirty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en-US" sz="1350" dirty="0" smtClean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zh-CN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02123" y="1577606"/>
            <a:ext cx="2193107" cy="2081854"/>
            <a:chOff x="502187" y="1577241"/>
            <a:chExt cx="2193393" cy="2081372"/>
          </a:xfrm>
        </p:grpSpPr>
        <p:grpSp>
          <p:nvGrpSpPr>
            <p:cNvPr id="45" name="组合 44"/>
            <p:cNvGrpSpPr/>
            <p:nvPr/>
          </p:nvGrpSpPr>
          <p:grpSpPr>
            <a:xfrm>
              <a:off x="680849" y="1577241"/>
              <a:ext cx="2014731" cy="2081372"/>
              <a:chOff x="680849" y="1577241"/>
              <a:chExt cx="2014731" cy="2081372"/>
            </a:xfrm>
          </p:grpSpPr>
          <p:sp>
            <p:nvSpPr>
              <p:cNvPr id="71" name="椭圆 70"/>
              <p:cNvSpPr/>
              <p:nvPr/>
            </p:nvSpPr>
            <p:spPr>
              <a:xfrm rot="18900000">
                <a:off x="680849" y="1577241"/>
                <a:ext cx="2014731" cy="2014734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76200" dist="63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846911" y="1750982"/>
                <a:ext cx="1682608" cy="1907631"/>
                <a:chOff x="846911" y="1750982"/>
                <a:chExt cx="1682608" cy="1907631"/>
              </a:xfrm>
            </p:grpSpPr>
            <p:sp>
              <p:nvSpPr>
                <p:cNvPr id="72" name="任意多边形 71"/>
                <p:cNvSpPr/>
                <p:nvPr/>
              </p:nvSpPr>
              <p:spPr>
                <a:xfrm>
                  <a:off x="846911" y="1750982"/>
                  <a:ext cx="1682608" cy="1907631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  <a:gd name="connsiteX0-55" fmla="*/ 1012231 w 2024462"/>
                    <a:gd name="connsiteY0-56" fmla="*/ 0 h 2295202"/>
                    <a:gd name="connsiteX1-57" fmla="*/ 2024462 w 2024462"/>
                    <a:gd name="connsiteY1-58" fmla="*/ 1012231 h 2295202"/>
                    <a:gd name="connsiteX2-59" fmla="*/ 1012231 w 2024462"/>
                    <a:gd name="connsiteY2-60" fmla="*/ 2024462 h 2295202"/>
                    <a:gd name="connsiteX3-61" fmla="*/ 999534 w 2024462"/>
                    <a:gd name="connsiteY3-62" fmla="*/ 2032032 h 2295202"/>
                    <a:gd name="connsiteX4-63" fmla="*/ 826474 w 2024462"/>
                    <a:gd name="connsiteY4-64" fmla="*/ 2295202 h 2295202"/>
                    <a:gd name="connsiteX5-65" fmla="*/ 722208 w 2024462"/>
                    <a:gd name="connsiteY5-66" fmla="*/ 1981778 h 2295202"/>
                    <a:gd name="connsiteX6-67" fmla="*/ 711225 w 2024462"/>
                    <a:gd name="connsiteY6-68" fmla="*/ 1978954 h 2295202"/>
                    <a:gd name="connsiteX7-69" fmla="*/ 0 w 2024462"/>
                    <a:gd name="connsiteY7-70" fmla="*/ 1012231 h 2295202"/>
                    <a:gd name="connsiteX8-71" fmla="*/ 1012231 w 2024462"/>
                    <a:gd name="connsiteY8-72" fmla="*/ 0 h 229520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295202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26474" y="2295202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6350" dir="5400000" algn="t" rotWithShape="0">
                    <a:prstClr val="black">
                      <a:alpha val="8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62" name="图片 16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62" b="17049"/>
                <a:stretch>
                  <a:fillRect/>
                </a:stretch>
              </p:blipFill>
              <p:spPr>
                <a:xfrm>
                  <a:off x="995858" y="1812336"/>
                  <a:ext cx="1533661" cy="1621090"/>
                </a:xfrm>
                <a:custGeom>
                  <a:avLst/>
                  <a:gdLst>
                    <a:gd name="connsiteX0" fmla="*/ 390394 w 1533661"/>
                    <a:gd name="connsiteY0" fmla="*/ 0 h 1621090"/>
                    <a:gd name="connsiteX1" fmla="*/ 998494 w 1533661"/>
                    <a:gd name="connsiteY1" fmla="*/ 0 h 1621090"/>
                    <a:gd name="connsiteX2" fmla="*/ 1010243 w 1533661"/>
                    <a:gd name="connsiteY2" fmla="*/ 4109 h 1621090"/>
                    <a:gd name="connsiteX3" fmla="*/ 1287860 w 1533661"/>
                    <a:gd name="connsiteY3" fmla="*/ 188460 h 1621090"/>
                    <a:gd name="connsiteX4" fmla="*/ 1287861 w 1533661"/>
                    <a:gd name="connsiteY4" fmla="*/ 1375290 h 1621090"/>
                    <a:gd name="connsiteX5" fmla="*/ 101031 w 1533661"/>
                    <a:gd name="connsiteY5" fmla="*/ 1375289 h 1621090"/>
                    <a:gd name="connsiteX6" fmla="*/ 43421 w 1533661"/>
                    <a:gd name="connsiteY6" fmla="*/ 1311552 h 1621090"/>
                    <a:gd name="connsiteX7" fmla="*/ 0 w 1533661"/>
                    <a:gd name="connsiteY7" fmla="*/ 1252490 h 1621090"/>
                    <a:gd name="connsiteX8" fmla="*/ 0 w 1533661"/>
                    <a:gd name="connsiteY8" fmla="*/ 311257 h 1621090"/>
                    <a:gd name="connsiteX9" fmla="*/ 43421 w 1533661"/>
                    <a:gd name="connsiteY9" fmla="*/ 252196 h 1621090"/>
                    <a:gd name="connsiteX10" fmla="*/ 101030 w 1533661"/>
                    <a:gd name="connsiteY10" fmla="*/ 188459 h 1621090"/>
                    <a:gd name="connsiteX11" fmla="*/ 378647 w 1533661"/>
                    <a:gd name="connsiteY11" fmla="*/ 4109 h 1621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33661" h="1621090">
                      <a:moveTo>
                        <a:pt x="390394" y="0"/>
                      </a:moveTo>
                      <a:lnTo>
                        <a:pt x="998494" y="0"/>
                      </a:lnTo>
                      <a:lnTo>
                        <a:pt x="1010243" y="4109"/>
                      </a:lnTo>
                      <a:cubicBezTo>
                        <a:pt x="1111266" y="45076"/>
                        <a:pt x="1205926" y="106526"/>
                        <a:pt x="1287860" y="188460"/>
                      </a:cubicBezTo>
                      <a:cubicBezTo>
                        <a:pt x="1615594" y="516194"/>
                        <a:pt x="1615595" y="1047556"/>
                        <a:pt x="1287861" y="1375290"/>
                      </a:cubicBezTo>
                      <a:cubicBezTo>
                        <a:pt x="960127" y="1703024"/>
                        <a:pt x="428765" y="1703023"/>
                        <a:pt x="101031" y="1375289"/>
                      </a:cubicBezTo>
                      <a:cubicBezTo>
                        <a:pt x="80547" y="1354806"/>
                        <a:pt x="61344" y="1333527"/>
                        <a:pt x="43421" y="1311552"/>
                      </a:cubicBezTo>
                      <a:lnTo>
                        <a:pt x="0" y="1252490"/>
                      </a:lnTo>
                      <a:lnTo>
                        <a:pt x="0" y="311257"/>
                      </a:lnTo>
                      <a:lnTo>
                        <a:pt x="43421" y="252196"/>
                      </a:lnTo>
                      <a:cubicBezTo>
                        <a:pt x="61344" y="230221"/>
                        <a:pt x="80547" y="208943"/>
                        <a:pt x="101030" y="188459"/>
                      </a:cubicBezTo>
                      <a:cubicBezTo>
                        <a:pt x="182964" y="106526"/>
                        <a:pt x="277624" y="45076"/>
                        <a:pt x="378647" y="4109"/>
                      </a:cubicBezTo>
                      <a:close/>
                    </a:path>
                  </a:pathLst>
                </a:custGeom>
              </p:spPr>
            </p:pic>
          </p:grpSp>
        </p:grpSp>
        <p:sp>
          <p:nvSpPr>
            <p:cNvPr id="90" name="任意多边形 89"/>
            <p:cNvSpPr/>
            <p:nvPr/>
          </p:nvSpPr>
          <p:spPr>
            <a:xfrm rot="18900000">
              <a:off x="502187" y="1674752"/>
              <a:ext cx="1900682" cy="1351485"/>
            </a:xfrm>
            <a:custGeom>
              <a:avLst/>
              <a:gdLst>
                <a:gd name="connsiteX0" fmla="*/ 950341 w 1900682"/>
                <a:gd name="connsiteY0" fmla="*/ 0 h 1351485"/>
                <a:gd name="connsiteX1" fmla="*/ 1878543 w 1900682"/>
                <a:gd name="connsiteY1" fmla="*/ 615255 h 1351485"/>
                <a:gd name="connsiteX2" fmla="*/ 1900682 w 1900682"/>
                <a:gd name="connsiteY2" fmla="*/ 675743 h 1351485"/>
                <a:gd name="connsiteX3" fmla="*/ 1878543 w 1900682"/>
                <a:gd name="connsiteY3" fmla="*/ 736231 h 1351485"/>
                <a:gd name="connsiteX4" fmla="*/ 950341 w 1900682"/>
                <a:gd name="connsiteY4" fmla="*/ 1351485 h 1351485"/>
                <a:gd name="connsiteX5" fmla="*/ 22139 w 1900682"/>
                <a:gd name="connsiteY5" fmla="*/ 736231 h 1351485"/>
                <a:gd name="connsiteX6" fmla="*/ 0 w 1900682"/>
                <a:gd name="connsiteY6" fmla="*/ 675743 h 1351485"/>
                <a:gd name="connsiteX7" fmla="*/ 22139 w 1900682"/>
                <a:gd name="connsiteY7" fmla="*/ 615255 h 1351485"/>
                <a:gd name="connsiteX8" fmla="*/ 950341 w 1900682"/>
                <a:gd name="connsiteY8" fmla="*/ 0 h 135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682" h="1351485">
                  <a:moveTo>
                    <a:pt x="950341" y="0"/>
                  </a:moveTo>
                  <a:cubicBezTo>
                    <a:pt x="1367606" y="0"/>
                    <a:pt x="1725617" y="253695"/>
                    <a:pt x="1878543" y="615255"/>
                  </a:cubicBezTo>
                  <a:lnTo>
                    <a:pt x="1900682" y="675743"/>
                  </a:lnTo>
                  <a:lnTo>
                    <a:pt x="1878543" y="736231"/>
                  </a:lnTo>
                  <a:cubicBezTo>
                    <a:pt x="1725617" y="1097790"/>
                    <a:pt x="1367606" y="1351485"/>
                    <a:pt x="950341" y="1351485"/>
                  </a:cubicBezTo>
                  <a:cubicBezTo>
                    <a:pt x="533076" y="1351485"/>
                    <a:pt x="175065" y="1097790"/>
                    <a:pt x="22139" y="736231"/>
                  </a:cubicBezTo>
                  <a:lnTo>
                    <a:pt x="0" y="675743"/>
                  </a:lnTo>
                  <a:lnTo>
                    <a:pt x="22139" y="615255"/>
                  </a:lnTo>
                  <a:cubicBezTo>
                    <a:pt x="175065" y="253695"/>
                    <a:pt x="533076" y="0"/>
                    <a:pt x="95034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" y="-11665"/>
            <a:ext cx="12190413" cy="410847"/>
            <a:chOff x="0" y="-11662"/>
            <a:chExt cx="12192000" cy="410752"/>
          </a:xfrm>
        </p:grpSpPr>
        <p:grpSp>
          <p:nvGrpSpPr>
            <p:cNvPr id="79" name="组合 78"/>
            <p:cNvGrpSpPr/>
            <p:nvPr/>
          </p:nvGrpSpPr>
          <p:grpSpPr>
            <a:xfrm>
              <a:off x="0" y="-11662"/>
              <a:ext cx="12192000" cy="410752"/>
              <a:chOff x="0" y="-11662"/>
              <a:chExt cx="12192000" cy="410752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0" y="-11662"/>
                <a:ext cx="12192000" cy="410752"/>
                <a:chOff x="0" y="-11662"/>
                <a:chExt cx="12192000" cy="410752"/>
              </a:xfrm>
            </p:grpSpPr>
            <p:grpSp>
              <p:nvGrpSpPr>
                <p:cNvPr id="84" name="组合 83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88" name="组合 87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4"/>
                    <a:chExt cx="12192000" cy="410752"/>
                  </a:xfrm>
                </p:grpSpPr>
                <p:sp>
                  <p:nvSpPr>
                    <p:cNvPr id="154" name="Rectangle 14"/>
                    <p:cNvSpPr>
                      <a:spLocks noChangeArrowheads="1"/>
                    </p:cNvSpPr>
                    <p:nvPr/>
                  </p:nvSpPr>
                  <p:spPr bwMode="auto">
                    <a:xfrm rot="16200000">
                      <a:off x="5893158" y="-5904822"/>
                      <a:ext cx="405683" cy="12192000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12700">
                      <a:noFill/>
                      <a:miter lim="800000"/>
                    </a:ln>
                    <a:effectLst>
                      <a:outerShdw blurRad="88900" dist="6350" dir="5400000" algn="t" rotWithShape="0">
                        <a:prstClr val="black">
                          <a:alpha val="75000"/>
                        </a:prstClr>
                      </a:outerShdw>
                    </a:effectLst>
                  </p:spPr>
                  <p:txBody>
                    <a:bodyPr wrap="none" lIns="115692" tIns="56831" rIns="115692" bIns="56831" anchor="ctr"/>
                    <a:lstStyle/>
                    <a:p>
                      <a:pPr algn="r" defTabSz="1167765" eaLnBrk="0" hangingPunct="0"/>
                      <a:r>
                        <a: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rPr>
                        <a:t>		</a:t>
                      </a:r>
                      <a:endPara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endParaRPr>
                    </a:p>
                  </p:txBody>
                </p:sp>
                <p:grpSp>
                  <p:nvGrpSpPr>
                    <p:cNvPr id="155" name="组合 154"/>
                    <p:cNvGrpSpPr/>
                    <p:nvPr/>
                  </p:nvGrpSpPr>
                  <p:grpSpPr>
                    <a:xfrm>
                      <a:off x="2478363" y="-1319"/>
                      <a:ext cx="1828430" cy="400407"/>
                      <a:chOff x="2301878" y="2113461"/>
                      <a:chExt cx="1552316" cy="542109"/>
                    </a:xfrm>
                    <a:effectLst>
                      <a:outerShdw blurRad="88900" dist="6350" dir="5400000" algn="t" rotWithShape="0">
                        <a:prstClr val="black">
                          <a:alpha val="50000"/>
                        </a:prstClr>
                      </a:outerShdw>
                    </a:effectLst>
                  </p:grpSpPr>
                  <p:sp>
                    <p:nvSpPr>
                      <p:cNvPr id="163" name="圆角矩形标注 162"/>
                      <p:cNvSpPr/>
                      <p:nvPr/>
                    </p:nvSpPr>
                    <p:spPr>
                      <a:xfrm>
                        <a:off x="2301878" y="2114967"/>
                        <a:ext cx="1552169" cy="540603"/>
                      </a:xfrm>
                      <a:prstGeom prst="wedgeRoundRectCallout">
                        <a:avLst>
                          <a:gd name="adj1" fmla="val -25764"/>
                          <a:gd name="adj2" fmla="val 89709"/>
                          <a:gd name="adj3" fmla="val 16667"/>
                        </a:avLst>
                      </a:prstGeom>
                      <a:gradFill flip="none" rotWithShape="1">
                        <a:gsLst>
                          <a:gs pos="0">
                            <a:srgbClr val="00B0F0"/>
                          </a:gs>
                          <a:gs pos="84000">
                            <a:srgbClr val="0070C0">
                              <a:alpha val="9700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64" name="任意多边形 163"/>
                      <p:cNvSpPr/>
                      <p:nvPr/>
                    </p:nvSpPr>
                    <p:spPr>
                      <a:xfrm>
                        <a:off x="2306774" y="2113461"/>
                        <a:ext cx="1547420" cy="380584"/>
                      </a:xfrm>
                      <a:custGeom>
                        <a:avLst/>
                        <a:gdLst>
                          <a:gd name="connsiteX0" fmla="*/ 90102 w 1545198"/>
                          <a:gd name="connsiteY0" fmla="*/ 0 h 380584"/>
                          <a:gd name="connsiteX1" fmla="*/ 257533 w 1545198"/>
                          <a:gd name="connsiteY1" fmla="*/ 0 h 380584"/>
                          <a:gd name="connsiteX2" fmla="*/ 643833 w 1545198"/>
                          <a:gd name="connsiteY2" fmla="*/ 0 h 380584"/>
                          <a:gd name="connsiteX3" fmla="*/ 1455096 w 1545198"/>
                          <a:gd name="connsiteY3" fmla="*/ 0 h 380584"/>
                          <a:gd name="connsiteX4" fmla="*/ 1545198 w 1545198"/>
                          <a:gd name="connsiteY4" fmla="*/ 90102 h 380584"/>
                          <a:gd name="connsiteX5" fmla="*/ 1545198 w 1545198"/>
                          <a:gd name="connsiteY5" fmla="*/ 223274 h 380584"/>
                          <a:gd name="connsiteX6" fmla="*/ 1481202 w 1545198"/>
                          <a:gd name="connsiteY6" fmla="*/ 260985 h 380584"/>
                          <a:gd name="connsiteX7" fmla="*/ 777933 w 1545198"/>
                          <a:gd name="connsiteY7" fmla="*/ 380584 h 380584"/>
                          <a:gd name="connsiteX8" fmla="*/ 74664 w 1545198"/>
                          <a:gd name="connsiteY8" fmla="*/ 260985 h 380584"/>
                          <a:gd name="connsiteX9" fmla="*/ 0 w 1545198"/>
                          <a:gd name="connsiteY9" fmla="*/ 216988 h 380584"/>
                          <a:gd name="connsiteX10" fmla="*/ 0 w 1545198"/>
                          <a:gd name="connsiteY10" fmla="*/ 90102 h 380584"/>
                          <a:gd name="connsiteX11" fmla="*/ 90102 w 1545198"/>
                          <a:gd name="connsiteY11" fmla="*/ 0 h 3805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545198" h="380584">
                            <a:moveTo>
                              <a:pt x="90102" y="0"/>
                            </a:moveTo>
                            <a:lnTo>
                              <a:pt x="257533" y="0"/>
                            </a:lnTo>
                            <a:lnTo>
                              <a:pt x="643833" y="0"/>
                            </a:lnTo>
                            <a:lnTo>
                              <a:pt x="1455096" y="0"/>
                            </a:lnTo>
                            <a:cubicBezTo>
                              <a:pt x="1504858" y="0"/>
                              <a:pt x="1545198" y="40340"/>
                              <a:pt x="1545198" y="90102"/>
                            </a:cubicBezTo>
                            <a:lnTo>
                              <a:pt x="1545198" y="223274"/>
                            </a:lnTo>
                            <a:lnTo>
                              <a:pt x="1481202" y="260985"/>
                            </a:lnTo>
                            <a:cubicBezTo>
                              <a:pt x="1328790" y="333143"/>
                              <a:pt x="1070683" y="380584"/>
                              <a:pt x="777933" y="380584"/>
                            </a:cubicBezTo>
                            <a:cubicBezTo>
                              <a:pt x="485183" y="380584"/>
                              <a:pt x="227076" y="333143"/>
                              <a:pt x="74664" y="260985"/>
                            </a:cubicBezTo>
                            <a:lnTo>
                              <a:pt x="0" y="216988"/>
                            </a:lnTo>
                            <a:lnTo>
                              <a:pt x="0" y="90102"/>
                            </a:lnTo>
                            <a:cubicBezTo>
                              <a:pt x="0" y="40340"/>
                              <a:pt x="40340" y="0"/>
                              <a:pt x="90102" y="0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chemeClr val="bg1">
                              <a:alpha val="0"/>
                            </a:schemeClr>
                          </a:gs>
                          <a:gs pos="100000">
                            <a:schemeClr val="bg1">
                              <a:alpha val="13000"/>
                            </a:schemeClr>
                          </a:gs>
                        </a:gsLst>
                        <a:lin ang="5400000" scaled="0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57" name="TextBox 73"/>
                    <p:cNvSpPr txBox="1"/>
                    <p:nvPr/>
                  </p:nvSpPr>
                  <p:spPr>
                    <a:xfrm>
                      <a:off x="1186595" y="46134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目录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58" name="TextBox 73"/>
                    <p:cNvSpPr txBox="1"/>
                    <p:nvPr/>
                  </p:nvSpPr>
                  <p:spPr>
                    <a:xfrm>
                      <a:off x="2782107" y="-2615"/>
                      <a:ext cx="135165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20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锐普概况</a:t>
                      </a:r>
                      <a:endPara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59" name="TextBox 73"/>
                    <p:cNvSpPr txBox="1"/>
                    <p:nvPr/>
                  </p:nvSpPr>
                  <p:spPr>
                    <a:xfrm>
                      <a:off x="9361923" y="53077"/>
                      <a:ext cx="104547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锐普社区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60" name="TextBox 73"/>
                    <p:cNvSpPr txBox="1"/>
                    <p:nvPr/>
                  </p:nvSpPr>
                  <p:spPr>
                    <a:xfrm>
                      <a:off x="7193064" y="53077"/>
                      <a:ext cx="10470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锐普地图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61" name="TextBox 73"/>
                    <p:cNvSpPr txBox="1"/>
                    <p:nvPr/>
                  </p:nvSpPr>
                  <p:spPr>
                    <a:xfrm>
                      <a:off x="11389670" y="53077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结束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</p:grpSp>
              <p:sp>
                <p:nvSpPr>
                  <p:cNvPr id="89" name="Action Button: Forward or Next 23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2329229" y="66933"/>
                    <a:ext cx="23897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2" name="Action Button: Forward or Next 25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7123480" y="-1317"/>
                    <a:ext cx="2406649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3" name="Action Button: Forward or Next 26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9513196" y="-1317"/>
                    <a:ext cx="25040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94" name="组合 93"/>
                  <p:cNvGrpSpPr/>
                  <p:nvPr/>
                </p:nvGrpSpPr>
                <p:grpSpPr>
                  <a:xfrm>
                    <a:off x="436532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52" name="直接连接符 151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直接连接符 152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5" name="组合 94"/>
                  <p:cNvGrpSpPr/>
                  <p:nvPr/>
                </p:nvGrpSpPr>
                <p:grpSpPr>
                  <a:xfrm>
                    <a:off x="660976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50" name="直接连接符 149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直接连接符 150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3" name="组合 102"/>
                  <p:cNvGrpSpPr/>
                  <p:nvPr/>
                </p:nvGrpSpPr>
                <p:grpSpPr>
                  <a:xfrm>
                    <a:off x="88195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47" name="直接连接符 146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" name="直接连接符 147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3" name="组合 112"/>
                  <p:cNvGrpSpPr/>
                  <p:nvPr/>
                </p:nvGrpSpPr>
                <p:grpSpPr>
                  <a:xfrm>
                    <a:off x="108971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45" name="直接连接符 144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直接连接符 145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9" name="组合 118"/>
                  <p:cNvGrpSpPr/>
                  <p:nvPr/>
                </p:nvGrpSpPr>
                <p:grpSpPr>
                  <a:xfrm>
                    <a:off x="2415348" y="110472"/>
                    <a:ext cx="1969955" cy="225484"/>
                    <a:chOff x="2329229" y="842300"/>
                    <a:chExt cx="1969955" cy="288000"/>
                  </a:xfrm>
                </p:grpSpPr>
                <p:cxnSp>
                  <p:nvCxnSpPr>
                    <p:cNvPr id="142" name="直接连接符 141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直接连接符 143"/>
                    <p:cNvCxnSpPr/>
                    <p:nvPr/>
                  </p:nvCxnSpPr>
                  <p:spPr>
                    <a:xfrm>
                      <a:off x="4299184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4" name="组合 123"/>
                  <p:cNvGrpSpPr/>
                  <p:nvPr/>
                </p:nvGrpSpPr>
                <p:grpSpPr>
                  <a:xfrm>
                    <a:off x="581748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25" name="直接连接符 124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" name="直接连接符 126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86" name="直接连接符 85"/>
                <p:cNvCxnSpPr/>
                <p:nvPr/>
              </p:nvCxnSpPr>
              <p:spPr>
                <a:xfrm>
                  <a:off x="2425590" y="110472"/>
                  <a:ext cx="0" cy="225484"/>
                </a:xfrm>
                <a:prstGeom prst="line">
                  <a:avLst/>
                </a:prstGeom>
                <a:ln>
                  <a:solidFill>
                    <a:schemeClr val="bg1">
                      <a:alpha val="5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pic>
          <p:nvPicPr>
            <p:cNvPr id="165" name="Picture 22" descr="glossy-home-icon-md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1035" y="82928"/>
              <a:ext cx="233278" cy="235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2" dur="2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0" dur="2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8" dur="2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mph" presetSubtype="0" de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6" dur="2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4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814195" y="2086450"/>
            <a:ext cx="6590253" cy="3380047"/>
            <a:chOff x="2814560" y="2085965"/>
            <a:chExt cx="6591111" cy="3379265"/>
          </a:xfrm>
        </p:grpSpPr>
        <p:cxnSp>
          <p:nvCxnSpPr>
            <p:cNvPr id="22" name="直接连接符 21"/>
            <p:cNvCxnSpPr/>
            <p:nvPr/>
          </p:nvCxnSpPr>
          <p:spPr>
            <a:xfrm flipV="1">
              <a:off x="6103719" y="2097067"/>
              <a:ext cx="2643196" cy="1580390"/>
            </a:xfrm>
            <a:prstGeom prst="line">
              <a:avLst/>
            </a:prstGeom>
            <a:ln w="25400"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6096000" y="3693117"/>
              <a:ext cx="3309671" cy="106486"/>
            </a:xfrm>
            <a:prstGeom prst="line">
              <a:avLst/>
            </a:prstGeom>
            <a:ln w="25400"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095999" y="3707536"/>
              <a:ext cx="2668656" cy="1757694"/>
            </a:xfrm>
            <a:prstGeom prst="line">
              <a:avLst/>
            </a:prstGeom>
            <a:ln w="25400"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3450550" y="3703577"/>
              <a:ext cx="2654138" cy="1761653"/>
            </a:xfrm>
            <a:prstGeom prst="line">
              <a:avLst/>
            </a:prstGeom>
            <a:ln w="25400"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2814560" y="3694490"/>
              <a:ext cx="3281444" cy="78912"/>
            </a:xfrm>
            <a:prstGeom prst="line">
              <a:avLst/>
            </a:prstGeom>
            <a:ln w="25400"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[动画大师]_Straight Connector 2"/>
            <p:cNvCxnSpPr/>
            <p:nvPr/>
          </p:nvCxnSpPr>
          <p:spPr>
            <a:xfrm flipH="1" flipV="1">
              <a:off x="3434939" y="2085965"/>
              <a:ext cx="2661062" cy="1608529"/>
            </a:xfrm>
            <a:prstGeom prst="line">
              <a:avLst/>
            </a:prstGeom>
            <a:ln w="25400">
              <a:solidFill>
                <a:schemeClr val="bg1">
                  <a:lumMod val="75000"/>
                  <a:alpha val="3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TextBox 73"/>
          <p:cNvSpPr txBox="1"/>
          <p:nvPr/>
        </p:nvSpPr>
        <p:spPr>
          <a:xfrm>
            <a:off x="4598822" y="857244"/>
            <a:ext cx="2285922" cy="40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2000" b="1" spc="300" dirty="0">
                <a:solidFill>
                  <a:srgbClr val="00497D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rPr>
              <a:t>点击添加标题</a:t>
            </a:r>
            <a:endParaRPr lang="zh-CN" altLang="en-US" sz="2000" dirty="0">
              <a:solidFill>
                <a:srgbClr val="00497D"/>
              </a:solidFill>
              <a:latin typeface="Arial" panose="020B0604020202020204" pitchFamily="34" charset="0"/>
              <a:ea typeface="汉仪大宋简" panose="02010609000101010101" pitchFamily="49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598821" y="1411253"/>
            <a:ext cx="4330382" cy="492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帮助您实现美观、精致、严谨、动感的</a:t>
            </a:r>
            <a:r>
              <a:rPr lang="en-US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en-US" altLang="zh-CN" sz="1300" spc="3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300" spc="3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7" name="矩形 216"/>
          <p:cNvSpPr/>
          <p:nvPr/>
        </p:nvSpPr>
        <p:spPr bwMode="auto">
          <a:xfrm>
            <a:off x="4614614" y="1146970"/>
            <a:ext cx="1925276" cy="2616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sz="1100" spc="130" dirty="0">
                <a:solidFill>
                  <a:srgbClr val="0B5182"/>
                </a:solidFill>
              </a:rPr>
              <a:t>Click on add the theme</a:t>
            </a:r>
            <a:endParaRPr lang="zh-CN" altLang="en-US" sz="1100" spc="130" dirty="0">
              <a:solidFill>
                <a:srgbClr val="0B5182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95980" y="2208622"/>
            <a:ext cx="2998455" cy="2999544"/>
            <a:chOff x="7692623" y="1942621"/>
            <a:chExt cx="2998845" cy="2998850"/>
          </a:xfrm>
        </p:grpSpPr>
        <p:grpSp>
          <p:nvGrpSpPr>
            <p:cNvPr id="105" name="组合 104"/>
            <p:cNvGrpSpPr/>
            <p:nvPr/>
          </p:nvGrpSpPr>
          <p:grpSpPr>
            <a:xfrm>
              <a:off x="7692623" y="1942621"/>
              <a:ext cx="2998845" cy="2998850"/>
              <a:chOff x="5933429" y="1942621"/>
              <a:chExt cx="2998845" cy="2998850"/>
            </a:xfrm>
          </p:grpSpPr>
          <p:sp>
            <p:nvSpPr>
              <p:cNvPr id="115" name="椭圆 114"/>
              <p:cNvSpPr/>
              <p:nvPr/>
            </p:nvSpPr>
            <p:spPr>
              <a:xfrm>
                <a:off x="5933429" y="1942621"/>
                <a:ext cx="2998845" cy="29988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76200" dist="63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16" name="图片 115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r="16883" b="66871"/>
              <a:stretch>
                <a:fillRect/>
              </a:stretch>
            </p:blipFill>
            <p:spPr>
              <a:xfrm>
                <a:off x="5997524" y="2006719"/>
                <a:ext cx="2870654" cy="2870654"/>
              </a:xfrm>
              <a:custGeom>
                <a:avLst/>
                <a:gdLst>
                  <a:gd name="connsiteX0" fmla="*/ 1495425 w 2990850"/>
                  <a:gd name="connsiteY0" fmla="*/ 0 h 2990850"/>
                  <a:gd name="connsiteX1" fmla="*/ 2990850 w 2990850"/>
                  <a:gd name="connsiteY1" fmla="*/ 1495425 h 2990850"/>
                  <a:gd name="connsiteX2" fmla="*/ 1495425 w 2990850"/>
                  <a:gd name="connsiteY2" fmla="*/ 2990850 h 2990850"/>
                  <a:gd name="connsiteX3" fmla="*/ 0 w 2990850"/>
                  <a:gd name="connsiteY3" fmla="*/ 1495425 h 2990850"/>
                  <a:gd name="connsiteX4" fmla="*/ 1495425 w 2990850"/>
                  <a:gd name="connsiteY4" fmla="*/ 0 h 299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0850" h="2990850">
                    <a:moveTo>
                      <a:pt x="1495425" y="0"/>
                    </a:moveTo>
                    <a:cubicBezTo>
                      <a:pt x="2321325" y="0"/>
                      <a:pt x="2990850" y="669525"/>
                      <a:pt x="2990850" y="1495425"/>
                    </a:cubicBezTo>
                    <a:cubicBezTo>
                      <a:pt x="2990850" y="2321325"/>
                      <a:pt x="2321325" y="2990850"/>
                      <a:pt x="1495425" y="2990850"/>
                    </a:cubicBezTo>
                    <a:cubicBezTo>
                      <a:pt x="669525" y="2990850"/>
                      <a:pt x="0" y="2321325"/>
                      <a:pt x="0" y="1495425"/>
                    </a:cubicBezTo>
                    <a:cubicBezTo>
                      <a:pt x="0" y="669525"/>
                      <a:pt x="669525" y="0"/>
                      <a:pt x="1495425" y="0"/>
                    </a:cubicBezTo>
                    <a:close/>
                  </a:path>
                </a:pathLst>
              </a:custGeom>
            </p:spPr>
          </p:pic>
        </p:grpSp>
        <p:sp>
          <p:nvSpPr>
            <p:cNvPr id="121" name="任意多边形 120"/>
            <p:cNvSpPr/>
            <p:nvPr/>
          </p:nvSpPr>
          <p:spPr>
            <a:xfrm>
              <a:off x="7746265" y="1942622"/>
              <a:ext cx="2891560" cy="2214173"/>
            </a:xfrm>
            <a:custGeom>
              <a:avLst/>
              <a:gdLst>
                <a:gd name="connsiteX0" fmla="*/ 1445780 w 2891560"/>
                <a:gd name="connsiteY0" fmla="*/ 0 h 2214173"/>
                <a:gd name="connsiteX1" fmla="*/ 2877792 w 2891560"/>
                <a:gd name="connsiteY1" fmla="*/ 1053542 h 2214173"/>
                <a:gd name="connsiteX2" fmla="*/ 2891560 w 2891560"/>
                <a:gd name="connsiteY2" fmla="*/ 1107087 h 2214173"/>
                <a:gd name="connsiteX3" fmla="*/ 2877792 w 2891560"/>
                <a:gd name="connsiteY3" fmla="*/ 1160631 h 2214173"/>
                <a:gd name="connsiteX4" fmla="*/ 1445780 w 2891560"/>
                <a:gd name="connsiteY4" fmla="*/ 2214173 h 2214173"/>
                <a:gd name="connsiteX5" fmla="*/ 13768 w 2891560"/>
                <a:gd name="connsiteY5" fmla="*/ 1160631 h 2214173"/>
                <a:gd name="connsiteX6" fmla="*/ 0 w 2891560"/>
                <a:gd name="connsiteY6" fmla="*/ 1107087 h 2214173"/>
                <a:gd name="connsiteX7" fmla="*/ 13768 w 2891560"/>
                <a:gd name="connsiteY7" fmla="*/ 1053542 h 2214173"/>
                <a:gd name="connsiteX8" fmla="*/ 1445780 w 2891560"/>
                <a:gd name="connsiteY8" fmla="*/ 0 h 22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560" h="2214173">
                  <a:moveTo>
                    <a:pt x="1445780" y="0"/>
                  </a:moveTo>
                  <a:cubicBezTo>
                    <a:pt x="2118618" y="0"/>
                    <a:pt x="2687948" y="443173"/>
                    <a:pt x="2877792" y="1053542"/>
                  </a:cubicBezTo>
                  <a:lnTo>
                    <a:pt x="2891560" y="1107087"/>
                  </a:lnTo>
                  <a:lnTo>
                    <a:pt x="2877792" y="1160631"/>
                  </a:lnTo>
                  <a:cubicBezTo>
                    <a:pt x="2687948" y="1771000"/>
                    <a:pt x="2118618" y="2214173"/>
                    <a:pt x="1445780" y="2214173"/>
                  </a:cubicBezTo>
                  <a:cubicBezTo>
                    <a:pt x="772942" y="2214173"/>
                    <a:pt x="203612" y="1771000"/>
                    <a:pt x="13768" y="1160631"/>
                  </a:cubicBezTo>
                  <a:lnTo>
                    <a:pt x="0" y="1107087"/>
                  </a:lnTo>
                  <a:lnTo>
                    <a:pt x="13768" y="1053542"/>
                  </a:lnTo>
                  <a:cubicBezTo>
                    <a:pt x="203612" y="443173"/>
                    <a:pt x="772942" y="0"/>
                    <a:pt x="1445780" y="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lumMod val="5000"/>
                    <a:lumOff val="95000"/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166518" y="1425010"/>
            <a:ext cx="1208986" cy="1080224"/>
            <a:chOff x="2166800" y="1424680"/>
            <a:chExt cx="1209143" cy="1079974"/>
          </a:xfrm>
        </p:grpSpPr>
        <p:grpSp>
          <p:nvGrpSpPr>
            <p:cNvPr id="9" name="组合 8"/>
            <p:cNvGrpSpPr/>
            <p:nvPr/>
          </p:nvGrpSpPr>
          <p:grpSpPr>
            <a:xfrm>
              <a:off x="2262570" y="1424680"/>
              <a:ext cx="1113373" cy="1079974"/>
              <a:chOff x="2262570" y="1424680"/>
              <a:chExt cx="1113373" cy="1079974"/>
            </a:xfrm>
          </p:grpSpPr>
          <p:grpSp>
            <p:nvGrpSpPr>
              <p:cNvPr id="198" name="组合 197"/>
              <p:cNvGrpSpPr/>
              <p:nvPr/>
            </p:nvGrpSpPr>
            <p:grpSpPr>
              <a:xfrm>
                <a:off x="2262570" y="1424680"/>
                <a:ext cx="1113373" cy="1079974"/>
                <a:chOff x="680849" y="1577241"/>
                <a:chExt cx="2077041" cy="2014734"/>
              </a:xfrm>
            </p:grpSpPr>
            <p:sp>
              <p:nvSpPr>
                <p:cNvPr id="200" name="椭圆 199"/>
                <p:cNvSpPr/>
                <p:nvPr/>
              </p:nvSpPr>
              <p:spPr>
                <a:xfrm rot="18900000">
                  <a:off x="680849" y="1577241"/>
                  <a:ext cx="2014731" cy="2014734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76200" dist="635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2" name="任意多边形 201"/>
                <p:cNvSpPr/>
                <p:nvPr/>
              </p:nvSpPr>
              <p:spPr>
                <a:xfrm rot="16200000">
                  <a:off x="962771" y="1620754"/>
                  <a:ext cx="1682608" cy="1907631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  <a:gd name="connsiteX0-55" fmla="*/ 1012231 w 2024462"/>
                    <a:gd name="connsiteY0-56" fmla="*/ 0 h 2295202"/>
                    <a:gd name="connsiteX1-57" fmla="*/ 2024462 w 2024462"/>
                    <a:gd name="connsiteY1-58" fmla="*/ 1012231 h 2295202"/>
                    <a:gd name="connsiteX2-59" fmla="*/ 1012231 w 2024462"/>
                    <a:gd name="connsiteY2-60" fmla="*/ 2024462 h 2295202"/>
                    <a:gd name="connsiteX3-61" fmla="*/ 999534 w 2024462"/>
                    <a:gd name="connsiteY3-62" fmla="*/ 2032032 h 2295202"/>
                    <a:gd name="connsiteX4-63" fmla="*/ 826474 w 2024462"/>
                    <a:gd name="connsiteY4-64" fmla="*/ 2295202 h 2295202"/>
                    <a:gd name="connsiteX5-65" fmla="*/ 722208 w 2024462"/>
                    <a:gd name="connsiteY5-66" fmla="*/ 1981778 h 2295202"/>
                    <a:gd name="connsiteX6-67" fmla="*/ 711225 w 2024462"/>
                    <a:gd name="connsiteY6-68" fmla="*/ 1978954 h 2295202"/>
                    <a:gd name="connsiteX7-69" fmla="*/ 0 w 2024462"/>
                    <a:gd name="connsiteY7-70" fmla="*/ 1012231 h 2295202"/>
                    <a:gd name="connsiteX8-71" fmla="*/ 1012231 w 2024462"/>
                    <a:gd name="connsiteY8-72" fmla="*/ 0 h 229520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295202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26474" y="2295202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6350" dir="5400000" algn="t" rotWithShape="0">
                    <a:prstClr val="black">
                      <a:alpha val="8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4" name="TextBox 30"/>
              <p:cNvSpPr txBox="1"/>
              <p:nvPr/>
            </p:nvSpPr>
            <p:spPr>
              <a:xfrm>
                <a:off x="2328160" y="1816303"/>
                <a:ext cx="9983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培训部门</a:t>
                </a:r>
                <a:endParaRPr lang="zh-CN" altLang="en-US" sz="1400" b="1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9" name="任意多边形 198"/>
            <p:cNvSpPr/>
            <p:nvPr/>
          </p:nvSpPr>
          <p:spPr>
            <a:xfrm rot="18900000">
              <a:off x="2166800" y="1476950"/>
              <a:ext cx="1018838" cy="724447"/>
            </a:xfrm>
            <a:custGeom>
              <a:avLst/>
              <a:gdLst>
                <a:gd name="connsiteX0" fmla="*/ 950341 w 1900682"/>
                <a:gd name="connsiteY0" fmla="*/ 0 h 1351485"/>
                <a:gd name="connsiteX1" fmla="*/ 1878543 w 1900682"/>
                <a:gd name="connsiteY1" fmla="*/ 615255 h 1351485"/>
                <a:gd name="connsiteX2" fmla="*/ 1900682 w 1900682"/>
                <a:gd name="connsiteY2" fmla="*/ 675743 h 1351485"/>
                <a:gd name="connsiteX3" fmla="*/ 1878543 w 1900682"/>
                <a:gd name="connsiteY3" fmla="*/ 736231 h 1351485"/>
                <a:gd name="connsiteX4" fmla="*/ 950341 w 1900682"/>
                <a:gd name="connsiteY4" fmla="*/ 1351485 h 1351485"/>
                <a:gd name="connsiteX5" fmla="*/ 22139 w 1900682"/>
                <a:gd name="connsiteY5" fmla="*/ 736231 h 1351485"/>
                <a:gd name="connsiteX6" fmla="*/ 0 w 1900682"/>
                <a:gd name="connsiteY6" fmla="*/ 675743 h 1351485"/>
                <a:gd name="connsiteX7" fmla="*/ 22139 w 1900682"/>
                <a:gd name="connsiteY7" fmla="*/ 615255 h 1351485"/>
                <a:gd name="connsiteX8" fmla="*/ 950341 w 1900682"/>
                <a:gd name="connsiteY8" fmla="*/ 0 h 135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682" h="1351485">
                  <a:moveTo>
                    <a:pt x="950341" y="0"/>
                  </a:moveTo>
                  <a:cubicBezTo>
                    <a:pt x="1367606" y="0"/>
                    <a:pt x="1725617" y="253695"/>
                    <a:pt x="1878543" y="615255"/>
                  </a:cubicBezTo>
                  <a:lnTo>
                    <a:pt x="1900682" y="675743"/>
                  </a:lnTo>
                  <a:lnTo>
                    <a:pt x="1878543" y="736231"/>
                  </a:lnTo>
                  <a:cubicBezTo>
                    <a:pt x="1725617" y="1097790"/>
                    <a:pt x="1367606" y="1351485"/>
                    <a:pt x="950341" y="1351485"/>
                  </a:cubicBezTo>
                  <a:cubicBezTo>
                    <a:pt x="533076" y="1351485"/>
                    <a:pt x="175065" y="1097790"/>
                    <a:pt x="22139" y="736231"/>
                  </a:cubicBezTo>
                  <a:lnTo>
                    <a:pt x="0" y="675743"/>
                  </a:lnTo>
                  <a:lnTo>
                    <a:pt x="22139" y="615255"/>
                  </a:lnTo>
                  <a:cubicBezTo>
                    <a:pt x="175065" y="253695"/>
                    <a:pt x="533076" y="0"/>
                    <a:pt x="95034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521610" y="3148137"/>
            <a:ext cx="1208986" cy="1080224"/>
            <a:chOff x="1521808" y="3147408"/>
            <a:chExt cx="1209143" cy="1079974"/>
          </a:xfrm>
        </p:grpSpPr>
        <p:grpSp>
          <p:nvGrpSpPr>
            <p:cNvPr id="5" name="组合 4"/>
            <p:cNvGrpSpPr/>
            <p:nvPr/>
          </p:nvGrpSpPr>
          <p:grpSpPr>
            <a:xfrm>
              <a:off x="1617578" y="3147408"/>
              <a:ext cx="1113373" cy="1079974"/>
              <a:chOff x="1617578" y="3147408"/>
              <a:chExt cx="1113373" cy="1079974"/>
            </a:xfrm>
          </p:grpSpPr>
          <p:grpSp>
            <p:nvGrpSpPr>
              <p:cNvPr id="230" name="组合 229"/>
              <p:cNvGrpSpPr/>
              <p:nvPr/>
            </p:nvGrpSpPr>
            <p:grpSpPr>
              <a:xfrm>
                <a:off x="1617578" y="3147408"/>
                <a:ext cx="1113373" cy="1079974"/>
                <a:chOff x="680849" y="1577241"/>
                <a:chExt cx="2077041" cy="2014734"/>
              </a:xfrm>
            </p:grpSpPr>
            <p:sp>
              <p:nvSpPr>
                <p:cNvPr id="232" name="椭圆 231"/>
                <p:cNvSpPr/>
                <p:nvPr/>
              </p:nvSpPr>
              <p:spPr>
                <a:xfrm rot="18900000">
                  <a:off x="680849" y="1577241"/>
                  <a:ext cx="2014731" cy="2014734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76200" dist="635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3" name="任意多边形 232"/>
                <p:cNvSpPr/>
                <p:nvPr/>
              </p:nvSpPr>
              <p:spPr>
                <a:xfrm rot="16200000">
                  <a:off x="962771" y="1620754"/>
                  <a:ext cx="1682608" cy="1907631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  <a:gd name="connsiteX0-55" fmla="*/ 1012231 w 2024462"/>
                    <a:gd name="connsiteY0-56" fmla="*/ 0 h 2295202"/>
                    <a:gd name="connsiteX1-57" fmla="*/ 2024462 w 2024462"/>
                    <a:gd name="connsiteY1-58" fmla="*/ 1012231 h 2295202"/>
                    <a:gd name="connsiteX2-59" fmla="*/ 1012231 w 2024462"/>
                    <a:gd name="connsiteY2-60" fmla="*/ 2024462 h 2295202"/>
                    <a:gd name="connsiteX3-61" fmla="*/ 999534 w 2024462"/>
                    <a:gd name="connsiteY3-62" fmla="*/ 2032032 h 2295202"/>
                    <a:gd name="connsiteX4-63" fmla="*/ 826474 w 2024462"/>
                    <a:gd name="connsiteY4-64" fmla="*/ 2295202 h 2295202"/>
                    <a:gd name="connsiteX5-65" fmla="*/ 722208 w 2024462"/>
                    <a:gd name="connsiteY5-66" fmla="*/ 1981778 h 2295202"/>
                    <a:gd name="connsiteX6-67" fmla="*/ 711225 w 2024462"/>
                    <a:gd name="connsiteY6-68" fmla="*/ 1978954 h 2295202"/>
                    <a:gd name="connsiteX7-69" fmla="*/ 0 w 2024462"/>
                    <a:gd name="connsiteY7-70" fmla="*/ 1012231 h 2295202"/>
                    <a:gd name="connsiteX8-71" fmla="*/ 1012231 w 2024462"/>
                    <a:gd name="connsiteY8-72" fmla="*/ 0 h 229520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295202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26474" y="2295202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6350" dir="5400000" algn="t" rotWithShape="0">
                    <a:prstClr val="black">
                      <a:alpha val="8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31" name="TextBox 30"/>
              <p:cNvSpPr txBox="1"/>
              <p:nvPr/>
            </p:nvSpPr>
            <p:spPr>
              <a:xfrm>
                <a:off x="1695251" y="3561901"/>
                <a:ext cx="9983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推广部门</a:t>
                </a:r>
                <a:endParaRPr lang="zh-CN" altLang="en-US" sz="1400" b="1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9" name="任意多边形 228"/>
            <p:cNvSpPr/>
            <p:nvPr/>
          </p:nvSpPr>
          <p:spPr>
            <a:xfrm rot="18900000">
              <a:off x="1521808" y="3199678"/>
              <a:ext cx="1018838" cy="724447"/>
            </a:xfrm>
            <a:custGeom>
              <a:avLst/>
              <a:gdLst>
                <a:gd name="connsiteX0" fmla="*/ 950341 w 1900682"/>
                <a:gd name="connsiteY0" fmla="*/ 0 h 1351485"/>
                <a:gd name="connsiteX1" fmla="*/ 1878543 w 1900682"/>
                <a:gd name="connsiteY1" fmla="*/ 615255 h 1351485"/>
                <a:gd name="connsiteX2" fmla="*/ 1900682 w 1900682"/>
                <a:gd name="connsiteY2" fmla="*/ 675743 h 1351485"/>
                <a:gd name="connsiteX3" fmla="*/ 1878543 w 1900682"/>
                <a:gd name="connsiteY3" fmla="*/ 736231 h 1351485"/>
                <a:gd name="connsiteX4" fmla="*/ 950341 w 1900682"/>
                <a:gd name="connsiteY4" fmla="*/ 1351485 h 1351485"/>
                <a:gd name="connsiteX5" fmla="*/ 22139 w 1900682"/>
                <a:gd name="connsiteY5" fmla="*/ 736231 h 1351485"/>
                <a:gd name="connsiteX6" fmla="*/ 0 w 1900682"/>
                <a:gd name="connsiteY6" fmla="*/ 675743 h 1351485"/>
                <a:gd name="connsiteX7" fmla="*/ 22139 w 1900682"/>
                <a:gd name="connsiteY7" fmla="*/ 615255 h 1351485"/>
                <a:gd name="connsiteX8" fmla="*/ 950341 w 1900682"/>
                <a:gd name="connsiteY8" fmla="*/ 0 h 135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682" h="1351485">
                  <a:moveTo>
                    <a:pt x="950341" y="0"/>
                  </a:moveTo>
                  <a:cubicBezTo>
                    <a:pt x="1367606" y="0"/>
                    <a:pt x="1725617" y="253695"/>
                    <a:pt x="1878543" y="615255"/>
                  </a:cubicBezTo>
                  <a:lnTo>
                    <a:pt x="1900682" y="675743"/>
                  </a:lnTo>
                  <a:lnTo>
                    <a:pt x="1878543" y="736231"/>
                  </a:lnTo>
                  <a:cubicBezTo>
                    <a:pt x="1725617" y="1097790"/>
                    <a:pt x="1367606" y="1351485"/>
                    <a:pt x="950341" y="1351485"/>
                  </a:cubicBezTo>
                  <a:cubicBezTo>
                    <a:pt x="533076" y="1351485"/>
                    <a:pt x="175065" y="1097790"/>
                    <a:pt x="22139" y="736231"/>
                  </a:cubicBezTo>
                  <a:lnTo>
                    <a:pt x="0" y="675743"/>
                  </a:lnTo>
                  <a:lnTo>
                    <a:pt x="22139" y="615255"/>
                  </a:lnTo>
                  <a:cubicBezTo>
                    <a:pt x="175065" y="253695"/>
                    <a:pt x="533076" y="0"/>
                    <a:pt x="95034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166518" y="4871265"/>
            <a:ext cx="1208986" cy="1080224"/>
            <a:chOff x="2166800" y="4870137"/>
            <a:chExt cx="1209143" cy="1079974"/>
          </a:xfrm>
        </p:grpSpPr>
        <p:grpSp>
          <p:nvGrpSpPr>
            <p:cNvPr id="2" name="组合 1"/>
            <p:cNvGrpSpPr/>
            <p:nvPr/>
          </p:nvGrpSpPr>
          <p:grpSpPr>
            <a:xfrm>
              <a:off x="2262570" y="4870137"/>
              <a:ext cx="1113373" cy="1079974"/>
              <a:chOff x="2262570" y="4870137"/>
              <a:chExt cx="1113373" cy="1079974"/>
            </a:xfrm>
          </p:grpSpPr>
          <p:grpSp>
            <p:nvGrpSpPr>
              <p:cNvPr id="237" name="组合 236"/>
              <p:cNvGrpSpPr/>
              <p:nvPr/>
            </p:nvGrpSpPr>
            <p:grpSpPr>
              <a:xfrm>
                <a:off x="2262570" y="4870137"/>
                <a:ext cx="1113373" cy="1079974"/>
                <a:chOff x="680849" y="1577241"/>
                <a:chExt cx="2077041" cy="2014734"/>
              </a:xfrm>
            </p:grpSpPr>
            <p:sp>
              <p:nvSpPr>
                <p:cNvPr id="239" name="椭圆 238"/>
                <p:cNvSpPr/>
                <p:nvPr/>
              </p:nvSpPr>
              <p:spPr>
                <a:xfrm rot="18900000">
                  <a:off x="680849" y="1577241"/>
                  <a:ext cx="2014731" cy="2014734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76200" dist="635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0" name="任意多边形 239"/>
                <p:cNvSpPr/>
                <p:nvPr/>
              </p:nvSpPr>
              <p:spPr>
                <a:xfrm rot="16200000">
                  <a:off x="962771" y="1620754"/>
                  <a:ext cx="1682608" cy="1907631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  <a:gd name="connsiteX0-55" fmla="*/ 1012231 w 2024462"/>
                    <a:gd name="connsiteY0-56" fmla="*/ 0 h 2295202"/>
                    <a:gd name="connsiteX1-57" fmla="*/ 2024462 w 2024462"/>
                    <a:gd name="connsiteY1-58" fmla="*/ 1012231 h 2295202"/>
                    <a:gd name="connsiteX2-59" fmla="*/ 1012231 w 2024462"/>
                    <a:gd name="connsiteY2-60" fmla="*/ 2024462 h 2295202"/>
                    <a:gd name="connsiteX3-61" fmla="*/ 999534 w 2024462"/>
                    <a:gd name="connsiteY3-62" fmla="*/ 2032032 h 2295202"/>
                    <a:gd name="connsiteX4-63" fmla="*/ 826474 w 2024462"/>
                    <a:gd name="connsiteY4-64" fmla="*/ 2295202 h 2295202"/>
                    <a:gd name="connsiteX5-65" fmla="*/ 722208 w 2024462"/>
                    <a:gd name="connsiteY5-66" fmla="*/ 1981778 h 2295202"/>
                    <a:gd name="connsiteX6-67" fmla="*/ 711225 w 2024462"/>
                    <a:gd name="connsiteY6-68" fmla="*/ 1978954 h 2295202"/>
                    <a:gd name="connsiteX7-69" fmla="*/ 0 w 2024462"/>
                    <a:gd name="connsiteY7-70" fmla="*/ 1012231 h 2295202"/>
                    <a:gd name="connsiteX8-71" fmla="*/ 1012231 w 2024462"/>
                    <a:gd name="connsiteY8-72" fmla="*/ 0 h 229520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295202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26474" y="2295202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6350" dir="5400000" algn="t" rotWithShape="0">
                    <a:prstClr val="black">
                      <a:alpha val="8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38" name="TextBox 30"/>
              <p:cNvSpPr txBox="1"/>
              <p:nvPr/>
            </p:nvSpPr>
            <p:spPr>
              <a:xfrm>
                <a:off x="2344324" y="5276240"/>
                <a:ext cx="9983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设计部门</a:t>
                </a:r>
                <a:endParaRPr lang="zh-CN" altLang="en-US" sz="1400" b="1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6" name="任意多边形 235"/>
            <p:cNvSpPr/>
            <p:nvPr/>
          </p:nvSpPr>
          <p:spPr>
            <a:xfrm rot="18900000">
              <a:off x="2166800" y="4922407"/>
              <a:ext cx="1018838" cy="724447"/>
            </a:xfrm>
            <a:custGeom>
              <a:avLst/>
              <a:gdLst>
                <a:gd name="connsiteX0" fmla="*/ 950341 w 1900682"/>
                <a:gd name="connsiteY0" fmla="*/ 0 h 1351485"/>
                <a:gd name="connsiteX1" fmla="*/ 1878543 w 1900682"/>
                <a:gd name="connsiteY1" fmla="*/ 615255 h 1351485"/>
                <a:gd name="connsiteX2" fmla="*/ 1900682 w 1900682"/>
                <a:gd name="connsiteY2" fmla="*/ 675743 h 1351485"/>
                <a:gd name="connsiteX3" fmla="*/ 1878543 w 1900682"/>
                <a:gd name="connsiteY3" fmla="*/ 736231 h 1351485"/>
                <a:gd name="connsiteX4" fmla="*/ 950341 w 1900682"/>
                <a:gd name="connsiteY4" fmla="*/ 1351485 h 1351485"/>
                <a:gd name="connsiteX5" fmla="*/ 22139 w 1900682"/>
                <a:gd name="connsiteY5" fmla="*/ 736231 h 1351485"/>
                <a:gd name="connsiteX6" fmla="*/ 0 w 1900682"/>
                <a:gd name="connsiteY6" fmla="*/ 675743 h 1351485"/>
                <a:gd name="connsiteX7" fmla="*/ 22139 w 1900682"/>
                <a:gd name="connsiteY7" fmla="*/ 615255 h 1351485"/>
                <a:gd name="connsiteX8" fmla="*/ 950341 w 1900682"/>
                <a:gd name="connsiteY8" fmla="*/ 0 h 135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682" h="1351485">
                  <a:moveTo>
                    <a:pt x="950341" y="0"/>
                  </a:moveTo>
                  <a:cubicBezTo>
                    <a:pt x="1367606" y="0"/>
                    <a:pt x="1725617" y="253695"/>
                    <a:pt x="1878543" y="615255"/>
                  </a:cubicBezTo>
                  <a:lnTo>
                    <a:pt x="1900682" y="675743"/>
                  </a:lnTo>
                  <a:lnTo>
                    <a:pt x="1878543" y="736231"/>
                  </a:lnTo>
                  <a:cubicBezTo>
                    <a:pt x="1725617" y="1097790"/>
                    <a:pt x="1367606" y="1351485"/>
                    <a:pt x="950341" y="1351485"/>
                  </a:cubicBezTo>
                  <a:cubicBezTo>
                    <a:pt x="533076" y="1351485"/>
                    <a:pt x="175065" y="1097790"/>
                    <a:pt x="22139" y="736231"/>
                  </a:cubicBezTo>
                  <a:lnTo>
                    <a:pt x="0" y="675743"/>
                  </a:lnTo>
                  <a:lnTo>
                    <a:pt x="22139" y="615255"/>
                  </a:lnTo>
                  <a:cubicBezTo>
                    <a:pt x="175065" y="253695"/>
                    <a:pt x="533076" y="0"/>
                    <a:pt x="95034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740895" y="1425010"/>
            <a:ext cx="1186531" cy="1080224"/>
            <a:chOff x="8742032" y="1424680"/>
            <a:chExt cx="1186685" cy="1079974"/>
          </a:xfrm>
        </p:grpSpPr>
        <p:grpSp>
          <p:nvGrpSpPr>
            <p:cNvPr id="11" name="组合 10"/>
            <p:cNvGrpSpPr/>
            <p:nvPr/>
          </p:nvGrpSpPr>
          <p:grpSpPr>
            <a:xfrm>
              <a:off x="8815938" y="1424680"/>
              <a:ext cx="1112779" cy="1079974"/>
              <a:chOff x="8815938" y="1424680"/>
              <a:chExt cx="1112779" cy="1079974"/>
            </a:xfrm>
          </p:grpSpPr>
          <p:grpSp>
            <p:nvGrpSpPr>
              <p:cNvPr id="176" name="组合 175"/>
              <p:cNvGrpSpPr/>
              <p:nvPr/>
            </p:nvGrpSpPr>
            <p:grpSpPr>
              <a:xfrm>
                <a:off x="8815938" y="1424680"/>
                <a:ext cx="1101836" cy="1079974"/>
                <a:chOff x="640061" y="1577241"/>
                <a:chExt cx="2055519" cy="2014734"/>
              </a:xfrm>
            </p:grpSpPr>
            <p:sp>
              <p:nvSpPr>
                <p:cNvPr id="179" name="椭圆 178"/>
                <p:cNvSpPr/>
                <p:nvPr/>
              </p:nvSpPr>
              <p:spPr>
                <a:xfrm rot="18900000">
                  <a:off x="680849" y="1577241"/>
                  <a:ext cx="2014731" cy="2014734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76200" dist="635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0" name="任意多边形 179"/>
                <p:cNvSpPr/>
                <p:nvPr/>
              </p:nvSpPr>
              <p:spPr>
                <a:xfrm rot="4273689">
                  <a:off x="752573" y="1668113"/>
                  <a:ext cx="1682608" cy="1907631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  <a:gd name="connsiteX0-55" fmla="*/ 1012231 w 2024462"/>
                    <a:gd name="connsiteY0-56" fmla="*/ 0 h 2295202"/>
                    <a:gd name="connsiteX1-57" fmla="*/ 2024462 w 2024462"/>
                    <a:gd name="connsiteY1-58" fmla="*/ 1012231 h 2295202"/>
                    <a:gd name="connsiteX2-59" fmla="*/ 1012231 w 2024462"/>
                    <a:gd name="connsiteY2-60" fmla="*/ 2024462 h 2295202"/>
                    <a:gd name="connsiteX3-61" fmla="*/ 999534 w 2024462"/>
                    <a:gd name="connsiteY3-62" fmla="*/ 2032032 h 2295202"/>
                    <a:gd name="connsiteX4-63" fmla="*/ 826474 w 2024462"/>
                    <a:gd name="connsiteY4-64" fmla="*/ 2295202 h 2295202"/>
                    <a:gd name="connsiteX5-65" fmla="*/ 722208 w 2024462"/>
                    <a:gd name="connsiteY5-66" fmla="*/ 1981778 h 2295202"/>
                    <a:gd name="connsiteX6-67" fmla="*/ 711225 w 2024462"/>
                    <a:gd name="connsiteY6-68" fmla="*/ 1978954 h 2295202"/>
                    <a:gd name="connsiteX7-69" fmla="*/ 0 w 2024462"/>
                    <a:gd name="connsiteY7-70" fmla="*/ 1012231 h 2295202"/>
                    <a:gd name="connsiteX8-71" fmla="*/ 1012231 w 2024462"/>
                    <a:gd name="connsiteY8-72" fmla="*/ 0 h 229520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295202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26474" y="2295202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6350" dir="5400000" algn="t" rotWithShape="0">
                    <a:prstClr val="black">
                      <a:alpha val="8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78" name="TextBox 30"/>
              <p:cNvSpPr txBox="1"/>
              <p:nvPr/>
            </p:nvSpPr>
            <p:spPr>
              <a:xfrm>
                <a:off x="8930366" y="1827194"/>
                <a:ext cx="9983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管理部门</a:t>
                </a:r>
                <a:endParaRPr lang="zh-CN" altLang="en-US" sz="1400" b="1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5" name="任意多边形 174"/>
            <p:cNvSpPr/>
            <p:nvPr/>
          </p:nvSpPr>
          <p:spPr>
            <a:xfrm rot="18900000">
              <a:off x="8742032" y="1476950"/>
              <a:ext cx="1018838" cy="724447"/>
            </a:xfrm>
            <a:custGeom>
              <a:avLst/>
              <a:gdLst>
                <a:gd name="connsiteX0" fmla="*/ 950341 w 1900682"/>
                <a:gd name="connsiteY0" fmla="*/ 0 h 1351485"/>
                <a:gd name="connsiteX1" fmla="*/ 1878543 w 1900682"/>
                <a:gd name="connsiteY1" fmla="*/ 615255 h 1351485"/>
                <a:gd name="connsiteX2" fmla="*/ 1900682 w 1900682"/>
                <a:gd name="connsiteY2" fmla="*/ 675743 h 1351485"/>
                <a:gd name="connsiteX3" fmla="*/ 1878543 w 1900682"/>
                <a:gd name="connsiteY3" fmla="*/ 736231 h 1351485"/>
                <a:gd name="connsiteX4" fmla="*/ 950341 w 1900682"/>
                <a:gd name="connsiteY4" fmla="*/ 1351485 h 1351485"/>
                <a:gd name="connsiteX5" fmla="*/ 22139 w 1900682"/>
                <a:gd name="connsiteY5" fmla="*/ 736231 h 1351485"/>
                <a:gd name="connsiteX6" fmla="*/ 0 w 1900682"/>
                <a:gd name="connsiteY6" fmla="*/ 675743 h 1351485"/>
                <a:gd name="connsiteX7" fmla="*/ 22139 w 1900682"/>
                <a:gd name="connsiteY7" fmla="*/ 615255 h 1351485"/>
                <a:gd name="connsiteX8" fmla="*/ 950341 w 1900682"/>
                <a:gd name="connsiteY8" fmla="*/ 0 h 135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682" h="1351485">
                  <a:moveTo>
                    <a:pt x="950341" y="0"/>
                  </a:moveTo>
                  <a:cubicBezTo>
                    <a:pt x="1367606" y="0"/>
                    <a:pt x="1725617" y="253695"/>
                    <a:pt x="1878543" y="615255"/>
                  </a:cubicBezTo>
                  <a:lnTo>
                    <a:pt x="1900682" y="675743"/>
                  </a:lnTo>
                  <a:lnTo>
                    <a:pt x="1878543" y="736231"/>
                  </a:lnTo>
                  <a:cubicBezTo>
                    <a:pt x="1725617" y="1097790"/>
                    <a:pt x="1367606" y="1351485"/>
                    <a:pt x="950341" y="1351485"/>
                  </a:cubicBezTo>
                  <a:cubicBezTo>
                    <a:pt x="533076" y="1351485"/>
                    <a:pt x="175065" y="1097790"/>
                    <a:pt x="22139" y="736231"/>
                  </a:cubicBezTo>
                  <a:lnTo>
                    <a:pt x="0" y="675743"/>
                  </a:lnTo>
                  <a:lnTo>
                    <a:pt x="22139" y="615255"/>
                  </a:lnTo>
                  <a:cubicBezTo>
                    <a:pt x="175065" y="253695"/>
                    <a:pt x="533076" y="0"/>
                    <a:pt x="95034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410512" y="3148137"/>
            <a:ext cx="1188501" cy="1080224"/>
            <a:chOff x="9411737" y="3147408"/>
            <a:chExt cx="1188656" cy="1079974"/>
          </a:xfrm>
        </p:grpSpPr>
        <p:grpSp>
          <p:nvGrpSpPr>
            <p:cNvPr id="13" name="组合 12"/>
            <p:cNvGrpSpPr/>
            <p:nvPr/>
          </p:nvGrpSpPr>
          <p:grpSpPr>
            <a:xfrm>
              <a:off x="9485643" y="3147408"/>
              <a:ext cx="1114750" cy="1079974"/>
              <a:chOff x="9485643" y="3147408"/>
              <a:chExt cx="1114750" cy="1079974"/>
            </a:xfrm>
          </p:grpSpPr>
          <p:grpSp>
            <p:nvGrpSpPr>
              <p:cNvPr id="201" name="组合 200"/>
              <p:cNvGrpSpPr/>
              <p:nvPr/>
            </p:nvGrpSpPr>
            <p:grpSpPr>
              <a:xfrm>
                <a:off x="9485643" y="3147408"/>
                <a:ext cx="1101836" cy="1079974"/>
                <a:chOff x="640061" y="1577241"/>
                <a:chExt cx="2055519" cy="2014734"/>
              </a:xfrm>
            </p:grpSpPr>
            <p:sp>
              <p:nvSpPr>
                <p:cNvPr id="205" name="椭圆 204"/>
                <p:cNvSpPr/>
                <p:nvPr/>
              </p:nvSpPr>
              <p:spPr>
                <a:xfrm rot="18900000">
                  <a:off x="680849" y="1577241"/>
                  <a:ext cx="2014731" cy="2014734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76200" dist="635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6" name="任意多边形 205"/>
                <p:cNvSpPr/>
                <p:nvPr/>
              </p:nvSpPr>
              <p:spPr>
                <a:xfrm rot="4273689">
                  <a:off x="752573" y="1668113"/>
                  <a:ext cx="1682608" cy="1907631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  <a:gd name="connsiteX0-55" fmla="*/ 1012231 w 2024462"/>
                    <a:gd name="connsiteY0-56" fmla="*/ 0 h 2295202"/>
                    <a:gd name="connsiteX1-57" fmla="*/ 2024462 w 2024462"/>
                    <a:gd name="connsiteY1-58" fmla="*/ 1012231 h 2295202"/>
                    <a:gd name="connsiteX2-59" fmla="*/ 1012231 w 2024462"/>
                    <a:gd name="connsiteY2-60" fmla="*/ 2024462 h 2295202"/>
                    <a:gd name="connsiteX3-61" fmla="*/ 999534 w 2024462"/>
                    <a:gd name="connsiteY3-62" fmla="*/ 2032032 h 2295202"/>
                    <a:gd name="connsiteX4-63" fmla="*/ 826474 w 2024462"/>
                    <a:gd name="connsiteY4-64" fmla="*/ 2295202 h 2295202"/>
                    <a:gd name="connsiteX5-65" fmla="*/ 722208 w 2024462"/>
                    <a:gd name="connsiteY5-66" fmla="*/ 1981778 h 2295202"/>
                    <a:gd name="connsiteX6-67" fmla="*/ 711225 w 2024462"/>
                    <a:gd name="connsiteY6-68" fmla="*/ 1978954 h 2295202"/>
                    <a:gd name="connsiteX7-69" fmla="*/ 0 w 2024462"/>
                    <a:gd name="connsiteY7-70" fmla="*/ 1012231 h 2295202"/>
                    <a:gd name="connsiteX8-71" fmla="*/ 1012231 w 2024462"/>
                    <a:gd name="connsiteY8-72" fmla="*/ 0 h 229520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295202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26474" y="2295202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6350" dir="5400000" algn="t" rotWithShape="0">
                    <a:prstClr val="black">
                      <a:alpha val="8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03" name="TextBox 30"/>
              <p:cNvSpPr txBox="1"/>
              <p:nvPr/>
            </p:nvSpPr>
            <p:spPr>
              <a:xfrm>
                <a:off x="9602042" y="3561900"/>
                <a:ext cx="9983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销售部门</a:t>
                </a:r>
                <a:endParaRPr lang="zh-CN" altLang="en-US" sz="1400" b="1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7" name="任意多边形 196"/>
            <p:cNvSpPr/>
            <p:nvPr/>
          </p:nvSpPr>
          <p:spPr>
            <a:xfrm rot="18900000">
              <a:off x="9411737" y="3199678"/>
              <a:ext cx="1018838" cy="724447"/>
            </a:xfrm>
            <a:custGeom>
              <a:avLst/>
              <a:gdLst>
                <a:gd name="connsiteX0" fmla="*/ 950341 w 1900682"/>
                <a:gd name="connsiteY0" fmla="*/ 0 h 1351485"/>
                <a:gd name="connsiteX1" fmla="*/ 1878543 w 1900682"/>
                <a:gd name="connsiteY1" fmla="*/ 615255 h 1351485"/>
                <a:gd name="connsiteX2" fmla="*/ 1900682 w 1900682"/>
                <a:gd name="connsiteY2" fmla="*/ 675743 h 1351485"/>
                <a:gd name="connsiteX3" fmla="*/ 1878543 w 1900682"/>
                <a:gd name="connsiteY3" fmla="*/ 736231 h 1351485"/>
                <a:gd name="connsiteX4" fmla="*/ 950341 w 1900682"/>
                <a:gd name="connsiteY4" fmla="*/ 1351485 h 1351485"/>
                <a:gd name="connsiteX5" fmla="*/ 22139 w 1900682"/>
                <a:gd name="connsiteY5" fmla="*/ 736231 h 1351485"/>
                <a:gd name="connsiteX6" fmla="*/ 0 w 1900682"/>
                <a:gd name="connsiteY6" fmla="*/ 675743 h 1351485"/>
                <a:gd name="connsiteX7" fmla="*/ 22139 w 1900682"/>
                <a:gd name="connsiteY7" fmla="*/ 615255 h 1351485"/>
                <a:gd name="connsiteX8" fmla="*/ 950341 w 1900682"/>
                <a:gd name="connsiteY8" fmla="*/ 0 h 135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682" h="1351485">
                  <a:moveTo>
                    <a:pt x="950341" y="0"/>
                  </a:moveTo>
                  <a:cubicBezTo>
                    <a:pt x="1367606" y="0"/>
                    <a:pt x="1725617" y="253695"/>
                    <a:pt x="1878543" y="615255"/>
                  </a:cubicBezTo>
                  <a:lnTo>
                    <a:pt x="1900682" y="675743"/>
                  </a:lnTo>
                  <a:lnTo>
                    <a:pt x="1878543" y="736231"/>
                  </a:lnTo>
                  <a:cubicBezTo>
                    <a:pt x="1725617" y="1097790"/>
                    <a:pt x="1367606" y="1351485"/>
                    <a:pt x="950341" y="1351485"/>
                  </a:cubicBezTo>
                  <a:cubicBezTo>
                    <a:pt x="533076" y="1351485"/>
                    <a:pt x="175065" y="1097790"/>
                    <a:pt x="22139" y="736231"/>
                  </a:cubicBezTo>
                  <a:lnTo>
                    <a:pt x="0" y="675743"/>
                  </a:lnTo>
                  <a:lnTo>
                    <a:pt x="22139" y="615255"/>
                  </a:lnTo>
                  <a:cubicBezTo>
                    <a:pt x="175065" y="253695"/>
                    <a:pt x="533076" y="0"/>
                    <a:pt x="95034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769581" y="4871265"/>
            <a:ext cx="1195693" cy="1080224"/>
            <a:chOff x="8770721" y="4870137"/>
            <a:chExt cx="1195849" cy="1079974"/>
          </a:xfrm>
        </p:grpSpPr>
        <p:grpSp>
          <p:nvGrpSpPr>
            <p:cNvPr id="17" name="组合 16"/>
            <p:cNvGrpSpPr/>
            <p:nvPr/>
          </p:nvGrpSpPr>
          <p:grpSpPr>
            <a:xfrm>
              <a:off x="8844627" y="4870137"/>
              <a:ext cx="1121943" cy="1079974"/>
              <a:chOff x="8844627" y="4870137"/>
              <a:chExt cx="1121943" cy="1079974"/>
            </a:xfrm>
          </p:grpSpPr>
          <p:grpSp>
            <p:nvGrpSpPr>
              <p:cNvPr id="210" name="组合 209"/>
              <p:cNvGrpSpPr/>
              <p:nvPr/>
            </p:nvGrpSpPr>
            <p:grpSpPr>
              <a:xfrm>
                <a:off x="8844627" y="4870137"/>
                <a:ext cx="1101836" cy="1079974"/>
                <a:chOff x="640061" y="1577241"/>
                <a:chExt cx="2055519" cy="2014734"/>
              </a:xfrm>
            </p:grpSpPr>
            <p:sp>
              <p:nvSpPr>
                <p:cNvPr id="221" name="椭圆 220"/>
                <p:cNvSpPr/>
                <p:nvPr/>
              </p:nvSpPr>
              <p:spPr>
                <a:xfrm rot="18900000">
                  <a:off x="680849" y="1577241"/>
                  <a:ext cx="2014731" cy="2014734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76200" dist="635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2" name="任意多边形 221"/>
                <p:cNvSpPr/>
                <p:nvPr/>
              </p:nvSpPr>
              <p:spPr>
                <a:xfrm rot="4273689">
                  <a:off x="752573" y="1668113"/>
                  <a:ext cx="1682608" cy="1907631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  <a:gd name="connsiteX0-55" fmla="*/ 1012231 w 2024462"/>
                    <a:gd name="connsiteY0-56" fmla="*/ 0 h 2295202"/>
                    <a:gd name="connsiteX1-57" fmla="*/ 2024462 w 2024462"/>
                    <a:gd name="connsiteY1-58" fmla="*/ 1012231 h 2295202"/>
                    <a:gd name="connsiteX2-59" fmla="*/ 1012231 w 2024462"/>
                    <a:gd name="connsiteY2-60" fmla="*/ 2024462 h 2295202"/>
                    <a:gd name="connsiteX3-61" fmla="*/ 999534 w 2024462"/>
                    <a:gd name="connsiteY3-62" fmla="*/ 2032032 h 2295202"/>
                    <a:gd name="connsiteX4-63" fmla="*/ 826474 w 2024462"/>
                    <a:gd name="connsiteY4-64" fmla="*/ 2295202 h 2295202"/>
                    <a:gd name="connsiteX5-65" fmla="*/ 722208 w 2024462"/>
                    <a:gd name="connsiteY5-66" fmla="*/ 1981778 h 2295202"/>
                    <a:gd name="connsiteX6-67" fmla="*/ 711225 w 2024462"/>
                    <a:gd name="connsiteY6-68" fmla="*/ 1978954 h 2295202"/>
                    <a:gd name="connsiteX7-69" fmla="*/ 0 w 2024462"/>
                    <a:gd name="connsiteY7-70" fmla="*/ 1012231 h 2295202"/>
                    <a:gd name="connsiteX8-71" fmla="*/ 1012231 w 2024462"/>
                    <a:gd name="connsiteY8-72" fmla="*/ 0 h 229520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2024462" h="2295202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999534" y="2032032"/>
                      </a:lnTo>
                      <a:lnTo>
                        <a:pt x="826474" y="2295202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6350" dir="5400000" algn="t" rotWithShape="0">
                    <a:prstClr val="black">
                      <a:alpha val="8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20" name="TextBox 30"/>
              <p:cNvSpPr txBox="1"/>
              <p:nvPr/>
            </p:nvSpPr>
            <p:spPr>
              <a:xfrm>
                <a:off x="8968219" y="5263707"/>
                <a:ext cx="9983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zh-CN" altLang="en-US" sz="1400" b="1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业务部门</a:t>
                </a:r>
                <a:endParaRPr lang="zh-CN" altLang="en-US" sz="1400" b="1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9" name="任意多边形 208"/>
            <p:cNvSpPr/>
            <p:nvPr/>
          </p:nvSpPr>
          <p:spPr>
            <a:xfrm rot="18900000">
              <a:off x="8770721" y="4922407"/>
              <a:ext cx="1018838" cy="724447"/>
            </a:xfrm>
            <a:custGeom>
              <a:avLst/>
              <a:gdLst>
                <a:gd name="connsiteX0" fmla="*/ 950341 w 1900682"/>
                <a:gd name="connsiteY0" fmla="*/ 0 h 1351485"/>
                <a:gd name="connsiteX1" fmla="*/ 1878543 w 1900682"/>
                <a:gd name="connsiteY1" fmla="*/ 615255 h 1351485"/>
                <a:gd name="connsiteX2" fmla="*/ 1900682 w 1900682"/>
                <a:gd name="connsiteY2" fmla="*/ 675743 h 1351485"/>
                <a:gd name="connsiteX3" fmla="*/ 1878543 w 1900682"/>
                <a:gd name="connsiteY3" fmla="*/ 736231 h 1351485"/>
                <a:gd name="connsiteX4" fmla="*/ 950341 w 1900682"/>
                <a:gd name="connsiteY4" fmla="*/ 1351485 h 1351485"/>
                <a:gd name="connsiteX5" fmla="*/ 22139 w 1900682"/>
                <a:gd name="connsiteY5" fmla="*/ 736231 h 1351485"/>
                <a:gd name="connsiteX6" fmla="*/ 0 w 1900682"/>
                <a:gd name="connsiteY6" fmla="*/ 675743 h 1351485"/>
                <a:gd name="connsiteX7" fmla="*/ 22139 w 1900682"/>
                <a:gd name="connsiteY7" fmla="*/ 615255 h 1351485"/>
                <a:gd name="connsiteX8" fmla="*/ 950341 w 1900682"/>
                <a:gd name="connsiteY8" fmla="*/ 0 h 135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0682" h="1351485">
                  <a:moveTo>
                    <a:pt x="950341" y="0"/>
                  </a:moveTo>
                  <a:cubicBezTo>
                    <a:pt x="1367606" y="0"/>
                    <a:pt x="1725617" y="253695"/>
                    <a:pt x="1878543" y="615255"/>
                  </a:cubicBezTo>
                  <a:lnTo>
                    <a:pt x="1900682" y="675743"/>
                  </a:lnTo>
                  <a:lnTo>
                    <a:pt x="1878543" y="736231"/>
                  </a:lnTo>
                  <a:cubicBezTo>
                    <a:pt x="1725617" y="1097790"/>
                    <a:pt x="1367606" y="1351485"/>
                    <a:pt x="950341" y="1351485"/>
                  </a:cubicBezTo>
                  <a:cubicBezTo>
                    <a:pt x="533076" y="1351485"/>
                    <a:pt x="175065" y="1097790"/>
                    <a:pt x="22139" y="736231"/>
                  </a:cubicBezTo>
                  <a:lnTo>
                    <a:pt x="0" y="675743"/>
                  </a:lnTo>
                  <a:lnTo>
                    <a:pt x="22139" y="615255"/>
                  </a:lnTo>
                  <a:cubicBezTo>
                    <a:pt x="175065" y="253695"/>
                    <a:pt x="533076" y="0"/>
                    <a:pt x="95034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1" y="-11665"/>
            <a:ext cx="12190413" cy="410847"/>
            <a:chOff x="0" y="-11662"/>
            <a:chExt cx="12192000" cy="410752"/>
          </a:xfrm>
        </p:grpSpPr>
        <p:grpSp>
          <p:nvGrpSpPr>
            <p:cNvPr id="129" name="组合 128"/>
            <p:cNvGrpSpPr/>
            <p:nvPr/>
          </p:nvGrpSpPr>
          <p:grpSpPr>
            <a:xfrm>
              <a:off x="0" y="-11662"/>
              <a:ext cx="12192000" cy="410752"/>
              <a:chOff x="0" y="-11662"/>
              <a:chExt cx="12192000" cy="410752"/>
            </a:xfrm>
          </p:grpSpPr>
          <p:grpSp>
            <p:nvGrpSpPr>
              <p:cNvPr id="131" name="组合 130"/>
              <p:cNvGrpSpPr/>
              <p:nvPr/>
            </p:nvGrpSpPr>
            <p:grpSpPr>
              <a:xfrm>
                <a:off x="0" y="-11662"/>
                <a:ext cx="12192000" cy="410752"/>
                <a:chOff x="0" y="-11662"/>
                <a:chExt cx="12192000" cy="410752"/>
              </a:xfrm>
            </p:grpSpPr>
            <p:grpSp>
              <p:nvGrpSpPr>
                <p:cNvPr id="133" name="组合 132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135" name="组合 134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4"/>
                    <a:chExt cx="12192000" cy="410752"/>
                  </a:xfrm>
                </p:grpSpPr>
                <p:sp>
                  <p:nvSpPr>
                    <p:cNvPr id="196" name="Rectangle 14"/>
                    <p:cNvSpPr>
                      <a:spLocks noChangeArrowheads="1"/>
                    </p:cNvSpPr>
                    <p:nvPr/>
                  </p:nvSpPr>
                  <p:spPr bwMode="auto">
                    <a:xfrm rot="16200000">
                      <a:off x="5893158" y="-5904822"/>
                      <a:ext cx="405683" cy="12192000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12700">
                      <a:noFill/>
                      <a:miter lim="800000"/>
                    </a:ln>
                    <a:effectLst>
                      <a:outerShdw blurRad="88900" dist="6350" dir="5400000" algn="t" rotWithShape="0">
                        <a:prstClr val="black">
                          <a:alpha val="75000"/>
                        </a:prstClr>
                      </a:outerShdw>
                    </a:effectLst>
                  </p:spPr>
                  <p:txBody>
                    <a:bodyPr wrap="none" lIns="115692" tIns="56831" rIns="115692" bIns="56831" anchor="ctr"/>
                    <a:lstStyle/>
                    <a:p>
                      <a:pPr algn="r" defTabSz="1167765" eaLnBrk="0" hangingPunct="0"/>
                      <a:r>
                        <a: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rPr>
                        <a:t>		</a:t>
                      </a:r>
                      <a:endPara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endParaRPr>
                    </a:p>
                  </p:txBody>
                </p:sp>
                <p:grpSp>
                  <p:nvGrpSpPr>
                    <p:cNvPr id="207" name="组合 206"/>
                    <p:cNvGrpSpPr/>
                    <p:nvPr/>
                  </p:nvGrpSpPr>
                  <p:grpSpPr>
                    <a:xfrm>
                      <a:off x="2478363" y="-1319"/>
                      <a:ext cx="1828430" cy="400407"/>
                      <a:chOff x="2301878" y="2113461"/>
                      <a:chExt cx="1552316" cy="542109"/>
                    </a:xfrm>
                    <a:effectLst>
                      <a:outerShdw blurRad="88900" dist="6350" dir="5400000" algn="t" rotWithShape="0">
                        <a:prstClr val="black">
                          <a:alpha val="50000"/>
                        </a:prstClr>
                      </a:outerShdw>
                    </a:effectLst>
                  </p:grpSpPr>
                  <p:sp>
                    <p:nvSpPr>
                      <p:cNvPr id="215" name="圆角矩形标注 214"/>
                      <p:cNvSpPr/>
                      <p:nvPr/>
                    </p:nvSpPr>
                    <p:spPr>
                      <a:xfrm>
                        <a:off x="2301878" y="2114967"/>
                        <a:ext cx="1552169" cy="540603"/>
                      </a:xfrm>
                      <a:prstGeom prst="wedgeRoundRectCallout">
                        <a:avLst>
                          <a:gd name="adj1" fmla="val -25764"/>
                          <a:gd name="adj2" fmla="val 89709"/>
                          <a:gd name="adj3" fmla="val 16667"/>
                        </a:avLst>
                      </a:prstGeom>
                      <a:gradFill flip="none" rotWithShape="1">
                        <a:gsLst>
                          <a:gs pos="0">
                            <a:srgbClr val="00B0F0"/>
                          </a:gs>
                          <a:gs pos="84000">
                            <a:srgbClr val="0070C0">
                              <a:alpha val="9700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16" name="任意多边形 215"/>
                      <p:cNvSpPr/>
                      <p:nvPr/>
                    </p:nvSpPr>
                    <p:spPr>
                      <a:xfrm>
                        <a:off x="2306774" y="2113461"/>
                        <a:ext cx="1547420" cy="380584"/>
                      </a:xfrm>
                      <a:custGeom>
                        <a:avLst/>
                        <a:gdLst>
                          <a:gd name="connsiteX0" fmla="*/ 90102 w 1545198"/>
                          <a:gd name="connsiteY0" fmla="*/ 0 h 380584"/>
                          <a:gd name="connsiteX1" fmla="*/ 257533 w 1545198"/>
                          <a:gd name="connsiteY1" fmla="*/ 0 h 380584"/>
                          <a:gd name="connsiteX2" fmla="*/ 643833 w 1545198"/>
                          <a:gd name="connsiteY2" fmla="*/ 0 h 380584"/>
                          <a:gd name="connsiteX3" fmla="*/ 1455096 w 1545198"/>
                          <a:gd name="connsiteY3" fmla="*/ 0 h 380584"/>
                          <a:gd name="connsiteX4" fmla="*/ 1545198 w 1545198"/>
                          <a:gd name="connsiteY4" fmla="*/ 90102 h 380584"/>
                          <a:gd name="connsiteX5" fmla="*/ 1545198 w 1545198"/>
                          <a:gd name="connsiteY5" fmla="*/ 223274 h 380584"/>
                          <a:gd name="connsiteX6" fmla="*/ 1481202 w 1545198"/>
                          <a:gd name="connsiteY6" fmla="*/ 260985 h 380584"/>
                          <a:gd name="connsiteX7" fmla="*/ 777933 w 1545198"/>
                          <a:gd name="connsiteY7" fmla="*/ 380584 h 380584"/>
                          <a:gd name="connsiteX8" fmla="*/ 74664 w 1545198"/>
                          <a:gd name="connsiteY8" fmla="*/ 260985 h 380584"/>
                          <a:gd name="connsiteX9" fmla="*/ 0 w 1545198"/>
                          <a:gd name="connsiteY9" fmla="*/ 216988 h 380584"/>
                          <a:gd name="connsiteX10" fmla="*/ 0 w 1545198"/>
                          <a:gd name="connsiteY10" fmla="*/ 90102 h 380584"/>
                          <a:gd name="connsiteX11" fmla="*/ 90102 w 1545198"/>
                          <a:gd name="connsiteY11" fmla="*/ 0 h 3805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545198" h="380584">
                            <a:moveTo>
                              <a:pt x="90102" y="0"/>
                            </a:moveTo>
                            <a:lnTo>
                              <a:pt x="257533" y="0"/>
                            </a:lnTo>
                            <a:lnTo>
                              <a:pt x="643833" y="0"/>
                            </a:lnTo>
                            <a:lnTo>
                              <a:pt x="1455096" y="0"/>
                            </a:lnTo>
                            <a:cubicBezTo>
                              <a:pt x="1504858" y="0"/>
                              <a:pt x="1545198" y="40340"/>
                              <a:pt x="1545198" y="90102"/>
                            </a:cubicBezTo>
                            <a:lnTo>
                              <a:pt x="1545198" y="223274"/>
                            </a:lnTo>
                            <a:lnTo>
                              <a:pt x="1481202" y="260985"/>
                            </a:lnTo>
                            <a:cubicBezTo>
                              <a:pt x="1328790" y="333143"/>
                              <a:pt x="1070683" y="380584"/>
                              <a:pt x="777933" y="380584"/>
                            </a:cubicBezTo>
                            <a:cubicBezTo>
                              <a:pt x="485183" y="380584"/>
                              <a:pt x="227076" y="333143"/>
                              <a:pt x="74664" y="260985"/>
                            </a:cubicBezTo>
                            <a:lnTo>
                              <a:pt x="0" y="216988"/>
                            </a:lnTo>
                            <a:lnTo>
                              <a:pt x="0" y="90102"/>
                            </a:lnTo>
                            <a:cubicBezTo>
                              <a:pt x="0" y="40340"/>
                              <a:pt x="40340" y="0"/>
                              <a:pt x="90102" y="0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chemeClr val="bg1">
                              <a:alpha val="0"/>
                            </a:schemeClr>
                          </a:gs>
                          <a:gs pos="100000">
                            <a:schemeClr val="bg1">
                              <a:alpha val="13000"/>
                            </a:schemeClr>
                          </a:gs>
                        </a:gsLst>
                        <a:lin ang="5400000" scaled="0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08" name="TextBox 73"/>
                    <p:cNvSpPr txBox="1"/>
                    <p:nvPr/>
                  </p:nvSpPr>
                  <p:spPr>
                    <a:xfrm>
                      <a:off x="1186595" y="46134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目录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211" name="TextBox 73"/>
                    <p:cNvSpPr txBox="1"/>
                    <p:nvPr/>
                  </p:nvSpPr>
                  <p:spPr>
                    <a:xfrm>
                      <a:off x="2782107" y="-2615"/>
                      <a:ext cx="135165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20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锐普概况</a:t>
                      </a:r>
                      <a:endPara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212" name="TextBox 73"/>
                    <p:cNvSpPr txBox="1"/>
                    <p:nvPr/>
                  </p:nvSpPr>
                  <p:spPr>
                    <a:xfrm>
                      <a:off x="9361923" y="53077"/>
                      <a:ext cx="104547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锐普社区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213" name="TextBox 73"/>
                    <p:cNvSpPr txBox="1"/>
                    <p:nvPr/>
                  </p:nvSpPr>
                  <p:spPr>
                    <a:xfrm>
                      <a:off x="7193064" y="53077"/>
                      <a:ext cx="10470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锐普地图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214" name="TextBox 73"/>
                    <p:cNvSpPr txBox="1"/>
                    <p:nvPr/>
                  </p:nvSpPr>
                  <p:spPr>
                    <a:xfrm>
                      <a:off x="11389670" y="53077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结束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</p:grpSp>
              <p:sp>
                <p:nvSpPr>
                  <p:cNvPr id="147" name="Action Button: Forward or Next 23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2329229" y="66933"/>
                    <a:ext cx="23897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8" name="Action Button: Forward or Next 25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7123480" y="-1317"/>
                    <a:ext cx="2406649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0" name="Action Button: Forward or Next 26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9513196" y="-1317"/>
                    <a:ext cx="25040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73" name="组合 172"/>
                  <p:cNvGrpSpPr/>
                  <p:nvPr/>
                </p:nvGrpSpPr>
                <p:grpSpPr>
                  <a:xfrm>
                    <a:off x="436532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94" name="直接连接符 193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5" name="直接连接符 194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4" name="组合 173"/>
                  <p:cNvGrpSpPr/>
                  <p:nvPr/>
                </p:nvGrpSpPr>
                <p:grpSpPr>
                  <a:xfrm>
                    <a:off x="660976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92" name="直接连接符 191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直接连接符 192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7" name="组合 176"/>
                  <p:cNvGrpSpPr/>
                  <p:nvPr/>
                </p:nvGrpSpPr>
                <p:grpSpPr>
                  <a:xfrm>
                    <a:off x="88195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90" name="直接连接符 189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直接连接符 190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1" name="组合 180"/>
                  <p:cNvGrpSpPr/>
                  <p:nvPr/>
                </p:nvGrpSpPr>
                <p:grpSpPr>
                  <a:xfrm>
                    <a:off x="108971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88" name="直接连接符 187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9" name="直接连接符 188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2" name="组合 181"/>
                  <p:cNvGrpSpPr/>
                  <p:nvPr/>
                </p:nvGrpSpPr>
                <p:grpSpPr>
                  <a:xfrm>
                    <a:off x="2415348" y="110472"/>
                    <a:ext cx="1969955" cy="225484"/>
                    <a:chOff x="2329229" y="842300"/>
                    <a:chExt cx="1969955" cy="288000"/>
                  </a:xfrm>
                </p:grpSpPr>
                <p:cxnSp>
                  <p:nvCxnSpPr>
                    <p:cNvPr id="186" name="直接连接符 185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7" name="直接连接符 186"/>
                    <p:cNvCxnSpPr/>
                    <p:nvPr/>
                  </p:nvCxnSpPr>
                  <p:spPr>
                    <a:xfrm>
                      <a:off x="4299184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3" name="组合 182"/>
                  <p:cNvGrpSpPr/>
                  <p:nvPr/>
                </p:nvGrpSpPr>
                <p:grpSpPr>
                  <a:xfrm>
                    <a:off x="581748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84" name="直接连接符 183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5" name="直接连接符 184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34" name="直接连接符 133"/>
                <p:cNvCxnSpPr/>
                <p:nvPr/>
              </p:nvCxnSpPr>
              <p:spPr>
                <a:xfrm>
                  <a:off x="2425590" y="110472"/>
                  <a:ext cx="0" cy="225484"/>
                </a:xfrm>
                <a:prstGeom prst="line">
                  <a:avLst/>
                </a:prstGeom>
                <a:ln>
                  <a:solidFill>
                    <a:schemeClr val="bg1">
                      <a:alpha val="5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pic>
          <p:nvPicPr>
            <p:cNvPr id="130" name="Picture 22" descr="glossy-home-icon-md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1035" y="82928"/>
              <a:ext cx="233278" cy="235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2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23" grpId="0"/>
      <p:bldP spid="2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任意多边形 206"/>
          <p:cNvSpPr/>
          <p:nvPr/>
        </p:nvSpPr>
        <p:spPr>
          <a:xfrm>
            <a:off x="591911" y="3393275"/>
            <a:ext cx="1933818" cy="359125"/>
          </a:xfrm>
          <a:custGeom>
            <a:avLst/>
            <a:gdLst>
              <a:gd name="connsiteX0" fmla="*/ 90102 w 1545198"/>
              <a:gd name="connsiteY0" fmla="*/ 0 h 380584"/>
              <a:gd name="connsiteX1" fmla="*/ 257533 w 1545198"/>
              <a:gd name="connsiteY1" fmla="*/ 0 h 380584"/>
              <a:gd name="connsiteX2" fmla="*/ 643833 w 1545198"/>
              <a:gd name="connsiteY2" fmla="*/ 0 h 380584"/>
              <a:gd name="connsiteX3" fmla="*/ 1455096 w 1545198"/>
              <a:gd name="connsiteY3" fmla="*/ 0 h 380584"/>
              <a:gd name="connsiteX4" fmla="*/ 1545198 w 1545198"/>
              <a:gd name="connsiteY4" fmla="*/ 90102 h 380584"/>
              <a:gd name="connsiteX5" fmla="*/ 1545198 w 1545198"/>
              <a:gd name="connsiteY5" fmla="*/ 223274 h 380584"/>
              <a:gd name="connsiteX6" fmla="*/ 1481202 w 1545198"/>
              <a:gd name="connsiteY6" fmla="*/ 260985 h 380584"/>
              <a:gd name="connsiteX7" fmla="*/ 777933 w 1545198"/>
              <a:gd name="connsiteY7" fmla="*/ 380584 h 380584"/>
              <a:gd name="connsiteX8" fmla="*/ 74664 w 1545198"/>
              <a:gd name="connsiteY8" fmla="*/ 260985 h 380584"/>
              <a:gd name="connsiteX9" fmla="*/ 0 w 1545198"/>
              <a:gd name="connsiteY9" fmla="*/ 216988 h 380584"/>
              <a:gd name="connsiteX10" fmla="*/ 0 w 1545198"/>
              <a:gd name="connsiteY10" fmla="*/ 90102 h 380584"/>
              <a:gd name="connsiteX11" fmla="*/ 90102 w 1545198"/>
              <a:gd name="connsiteY11" fmla="*/ 0 h 38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45198" h="380584">
                <a:moveTo>
                  <a:pt x="90102" y="0"/>
                </a:moveTo>
                <a:lnTo>
                  <a:pt x="257533" y="0"/>
                </a:lnTo>
                <a:lnTo>
                  <a:pt x="643833" y="0"/>
                </a:lnTo>
                <a:lnTo>
                  <a:pt x="1455096" y="0"/>
                </a:lnTo>
                <a:cubicBezTo>
                  <a:pt x="1504858" y="0"/>
                  <a:pt x="1545198" y="40340"/>
                  <a:pt x="1545198" y="90102"/>
                </a:cubicBezTo>
                <a:lnTo>
                  <a:pt x="1545198" y="223274"/>
                </a:lnTo>
                <a:lnTo>
                  <a:pt x="1481202" y="260985"/>
                </a:lnTo>
                <a:cubicBezTo>
                  <a:pt x="1328790" y="333143"/>
                  <a:pt x="1070683" y="380584"/>
                  <a:pt x="777933" y="380584"/>
                </a:cubicBezTo>
                <a:cubicBezTo>
                  <a:pt x="485183" y="380584"/>
                  <a:pt x="227076" y="333143"/>
                  <a:pt x="74664" y="260985"/>
                </a:cubicBezTo>
                <a:lnTo>
                  <a:pt x="0" y="216988"/>
                </a:lnTo>
                <a:lnTo>
                  <a:pt x="0" y="90102"/>
                </a:lnTo>
                <a:cubicBezTo>
                  <a:pt x="0" y="40340"/>
                  <a:pt x="40340" y="0"/>
                  <a:pt x="901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3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314580" y="1651382"/>
            <a:ext cx="2113934" cy="2422935"/>
            <a:chOff x="9501631" y="958468"/>
            <a:chExt cx="2400334" cy="2750204"/>
          </a:xfrm>
        </p:grpSpPr>
        <p:grpSp>
          <p:nvGrpSpPr>
            <p:cNvPr id="3" name="组合 2"/>
            <p:cNvGrpSpPr/>
            <p:nvPr/>
          </p:nvGrpSpPr>
          <p:grpSpPr>
            <a:xfrm>
              <a:off x="9504171" y="1009683"/>
              <a:ext cx="2381936" cy="2698989"/>
              <a:chOff x="9504171" y="1009683"/>
              <a:chExt cx="2381936" cy="2698989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9504171" y="1009683"/>
                <a:ext cx="2381936" cy="2698989"/>
                <a:chOff x="9504171" y="1009683"/>
                <a:chExt cx="2381936" cy="2698989"/>
              </a:xfrm>
            </p:grpSpPr>
            <p:sp>
              <p:nvSpPr>
                <p:cNvPr id="223" name="椭圆 222"/>
                <p:cNvSpPr/>
                <p:nvPr/>
              </p:nvSpPr>
              <p:spPr>
                <a:xfrm>
                  <a:off x="9504171" y="1009683"/>
                  <a:ext cx="2381936" cy="2381940"/>
                </a:xfrm>
                <a:prstGeom prst="ellipse">
                  <a:avLst/>
                </a:prstGeom>
                <a:solidFill>
                  <a:srgbClr val="0070C0"/>
                </a:solidFill>
                <a:ln w="92075">
                  <a:solidFill>
                    <a:srgbClr val="0070C0"/>
                  </a:solidFill>
                </a:ln>
                <a:effectLst>
                  <a:outerShdw blurRad="50800" dist="1905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6" name="任意多边形 255"/>
                <p:cNvSpPr/>
                <p:nvPr/>
              </p:nvSpPr>
              <p:spPr>
                <a:xfrm>
                  <a:off x="9545929" y="1050482"/>
                  <a:ext cx="2298425" cy="2658190"/>
                </a:xfrm>
                <a:custGeom>
                  <a:avLst/>
                  <a:gdLst>
                    <a:gd name="connsiteX0" fmla="*/ 1012231 w 2024462"/>
                    <a:gd name="connsiteY0" fmla="*/ 0 h 2180458"/>
                    <a:gd name="connsiteX1" fmla="*/ 2024462 w 2024462"/>
                    <a:gd name="connsiteY1" fmla="*/ 1012231 h 2180458"/>
                    <a:gd name="connsiteX2" fmla="*/ 1012231 w 2024462"/>
                    <a:gd name="connsiteY2" fmla="*/ 2024462 h 2180458"/>
                    <a:gd name="connsiteX3" fmla="*/ 910634 w 2024462"/>
                    <a:gd name="connsiteY3" fmla="*/ 2019332 h 2180458"/>
                    <a:gd name="connsiteX4" fmla="*/ 816231 w 2024462"/>
                    <a:gd name="connsiteY4" fmla="*/ 2180458 h 2180458"/>
                    <a:gd name="connsiteX5" fmla="*/ 722208 w 2024462"/>
                    <a:gd name="connsiteY5" fmla="*/ 1981778 h 2180458"/>
                    <a:gd name="connsiteX6" fmla="*/ 711225 w 2024462"/>
                    <a:gd name="connsiteY6" fmla="*/ 1978954 h 2180458"/>
                    <a:gd name="connsiteX7" fmla="*/ 0 w 2024462"/>
                    <a:gd name="connsiteY7" fmla="*/ 1012231 h 2180458"/>
                    <a:gd name="connsiteX8" fmla="*/ 1012231 w 2024462"/>
                    <a:gd name="connsiteY8" fmla="*/ 0 h 2180458"/>
                    <a:gd name="connsiteX0-1" fmla="*/ 1012231 w 2024462"/>
                    <a:gd name="connsiteY0-2" fmla="*/ 0 h 2637658"/>
                    <a:gd name="connsiteX1-3" fmla="*/ 2024462 w 2024462"/>
                    <a:gd name="connsiteY1-4" fmla="*/ 1012231 h 2637658"/>
                    <a:gd name="connsiteX2-5" fmla="*/ 1012231 w 2024462"/>
                    <a:gd name="connsiteY2-6" fmla="*/ 2024462 h 2637658"/>
                    <a:gd name="connsiteX3-7" fmla="*/ 910634 w 2024462"/>
                    <a:gd name="connsiteY3-8" fmla="*/ 2019332 h 2637658"/>
                    <a:gd name="connsiteX4-9" fmla="*/ 790831 w 2024462"/>
                    <a:gd name="connsiteY4-10" fmla="*/ 2637658 h 2637658"/>
                    <a:gd name="connsiteX5-11" fmla="*/ 722208 w 2024462"/>
                    <a:gd name="connsiteY5-12" fmla="*/ 1981778 h 2637658"/>
                    <a:gd name="connsiteX6-13" fmla="*/ 711225 w 2024462"/>
                    <a:gd name="connsiteY6-14" fmla="*/ 1978954 h 2637658"/>
                    <a:gd name="connsiteX7-15" fmla="*/ 0 w 2024462"/>
                    <a:gd name="connsiteY7-16" fmla="*/ 1012231 h 2637658"/>
                    <a:gd name="connsiteX8-17" fmla="*/ 1012231 w 2024462"/>
                    <a:gd name="connsiteY8-18" fmla="*/ 0 h 2637658"/>
                    <a:gd name="connsiteX0-19" fmla="*/ 1012231 w 2024462"/>
                    <a:gd name="connsiteY0-20" fmla="*/ 0 h 2637658"/>
                    <a:gd name="connsiteX1-21" fmla="*/ 2024462 w 2024462"/>
                    <a:gd name="connsiteY1-22" fmla="*/ 1012231 h 2637658"/>
                    <a:gd name="connsiteX2-23" fmla="*/ 1012231 w 2024462"/>
                    <a:gd name="connsiteY2-24" fmla="*/ 2024462 h 2637658"/>
                    <a:gd name="connsiteX3-25" fmla="*/ 999534 w 2024462"/>
                    <a:gd name="connsiteY3-26" fmla="*/ 2032032 h 2637658"/>
                    <a:gd name="connsiteX4-27" fmla="*/ 790831 w 2024462"/>
                    <a:gd name="connsiteY4-28" fmla="*/ 2637658 h 2637658"/>
                    <a:gd name="connsiteX5-29" fmla="*/ 722208 w 2024462"/>
                    <a:gd name="connsiteY5-30" fmla="*/ 1981778 h 2637658"/>
                    <a:gd name="connsiteX6-31" fmla="*/ 711225 w 2024462"/>
                    <a:gd name="connsiteY6-32" fmla="*/ 1978954 h 2637658"/>
                    <a:gd name="connsiteX7-33" fmla="*/ 0 w 2024462"/>
                    <a:gd name="connsiteY7-34" fmla="*/ 1012231 h 2637658"/>
                    <a:gd name="connsiteX8-35" fmla="*/ 1012231 w 2024462"/>
                    <a:gd name="connsiteY8-36" fmla="*/ 0 h 2637658"/>
                    <a:gd name="connsiteX0-37" fmla="*/ 1012231 w 2024462"/>
                    <a:gd name="connsiteY0-38" fmla="*/ 0 h 2455645"/>
                    <a:gd name="connsiteX1-39" fmla="*/ 2024462 w 2024462"/>
                    <a:gd name="connsiteY1-40" fmla="*/ 1012231 h 2455645"/>
                    <a:gd name="connsiteX2-41" fmla="*/ 1012231 w 2024462"/>
                    <a:gd name="connsiteY2-42" fmla="*/ 2024462 h 2455645"/>
                    <a:gd name="connsiteX3-43" fmla="*/ 999534 w 2024462"/>
                    <a:gd name="connsiteY3-44" fmla="*/ 2032032 h 2455645"/>
                    <a:gd name="connsiteX4-45" fmla="*/ 818833 w 2024462"/>
                    <a:gd name="connsiteY4-46" fmla="*/ 2455645 h 2455645"/>
                    <a:gd name="connsiteX5-47" fmla="*/ 722208 w 2024462"/>
                    <a:gd name="connsiteY5-48" fmla="*/ 1981778 h 2455645"/>
                    <a:gd name="connsiteX6-49" fmla="*/ 711225 w 2024462"/>
                    <a:gd name="connsiteY6-50" fmla="*/ 1978954 h 2455645"/>
                    <a:gd name="connsiteX7-51" fmla="*/ 0 w 2024462"/>
                    <a:gd name="connsiteY7-52" fmla="*/ 1012231 h 2455645"/>
                    <a:gd name="connsiteX8-53" fmla="*/ 1012231 w 2024462"/>
                    <a:gd name="connsiteY8-54" fmla="*/ 0 h 2455645"/>
                    <a:gd name="connsiteX0-55" fmla="*/ 1012231 w 2024462"/>
                    <a:gd name="connsiteY0-56" fmla="*/ 0 h 2341344"/>
                    <a:gd name="connsiteX1-57" fmla="*/ 2024462 w 2024462"/>
                    <a:gd name="connsiteY1-58" fmla="*/ 1012231 h 2341344"/>
                    <a:gd name="connsiteX2-59" fmla="*/ 1012231 w 2024462"/>
                    <a:gd name="connsiteY2-60" fmla="*/ 2024462 h 2341344"/>
                    <a:gd name="connsiteX3-61" fmla="*/ 999534 w 2024462"/>
                    <a:gd name="connsiteY3-62" fmla="*/ 2032032 h 2341344"/>
                    <a:gd name="connsiteX4-63" fmla="*/ 818833 w 2024462"/>
                    <a:gd name="connsiteY4-64" fmla="*/ 2341344 h 2341344"/>
                    <a:gd name="connsiteX5-65" fmla="*/ 722208 w 2024462"/>
                    <a:gd name="connsiteY5-66" fmla="*/ 1981778 h 2341344"/>
                    <a:gd name="connsiteX6-67" fmla="*/ 711225 w 2024462"/>
                    <a:gd name="connsiteY6-68" fmla="*/ 1978954 h 2341344"/>
                    <a:gd name="connsiteX7-69" fmla="*/ 0 w 2024462"/>
                    <a:gd name="connsiteY7-70" fmla="*/ 1012231 h 2341344"/>
                    <a:gd name="connsiteX8-71" fmla="*/ 1012231 w 2024462"/>
                    <a:gd name="connsiteY8-72" fmla="*/ 0 h 2341344"/>
                    <a:gd name="connsiteX0-73" fmla="*/ 1012231 w 2024462"/>
                    <a:gd name="connsiteY0-74" fmla="*/ 0 h 2341344"/>
                    <a:gd name="connsiteX1-75" fmla="*/ 2024462 w 2024462"/>
                    <a:gd name="connsiteY1-76" fmla="*/ 1012231 h 2341344"/>
                    <a:gd name="connsiteX2-77" fmla="*/ 1012231 w 2024462"/>
                    <a:gd name="connsiteY2-78" fmla="*/ 2024462 h 2341344"/>
                    <a:gd name="connsiteX3-79" fmla="*/ 818833 w 2024462"/>
                    <a:gd name="connsiteY3-80" fmla="*/ 2341344 h 2341344"/>
                    <a:gd name="connsiteX4-81" fmla="*/ 722208 w 2024462"/>
                    <a:gd name="connsiteY4-82" fmla="*/ 1981778 h 2341344"/>
                    <a:gd name="connsiteX5-83" fmla="*/ 711225 w 2024462"/>
                    <a:gd name="connsiteY5-84" fmla="*/ 1978954 h 2341344"/>
                    <a:gd name="connsiteX6-85" fmla="*/ 0 w 2024462"/>
                    <a:gd name="connsiteY6-86" fmla="*/ 1012231 h 2341344"/>
                    <a:gd name="connsiteX7-87" fmla="*/ 1012231 w 2024462"/>
                    <a:gd name="connsiteY7-88" fmla="*/ 0 h 23413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2024462" h="2341344">
                      <a:moveTo>
                        <a:pt x="1012231" y="0"/>
                      </a:moveTo>
                      <a:cubicBezTo>
                        <a:pt x="1571271" y="0"/>
                        <a:pt x="2024462" y="453191"/>
                        <a:pt x="2024462" y="1012231"/>
                      </a:cubicBezTo>
                      <a:cubicBezTo>
                        <a:pt x="2024462" y="1571271"/>
                        <a:pt x="1571271" y="2024462"/>
                        <a:pt x="1012231" y="2024462"/>
                      </a:cubicBezTo>
                      <a:lnTo>
                        <a:pt x="818833" y="2341344"/>
                      </a:lnTo>
                      <a:lnTo>
                        <a:pt x="722208" y="1981778"/>
                      </a:lnTo>
                      <a:lnTo>
                        <a:pt x="711225" y="1978954"/>
                      </a:lnTo>
                      <a:cubicBezTo>
                        <a:pt x="299177" y="1850794"/>
                        <a:pt x="0" y="1466451"/>
                        <a:pt x="0" y="1012231"/>
                      </a:cubicBezTo>
                      <a:cubicBezTo>
                        <a:pt x="0" y="453191"/>
                        <a:pt x="453191" y="0"/>
                        <a:pt x="101223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srgbClr val="FF0000"/>
                    </a:solidFill>
                  </a:endParaRPr>
                </a:p>
              </p:txBody>
            </p:sp>
          </p:grpSp>
          <p:pic>
            <p:nvPicPr>
              <p:cNvPr id="101" name="图片 10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27"/>
              <a:stretch>
                <a:fillRect/>
              </a:stretch>
            </p:blipFill>
            <p:spPr>
              <a:xfrm>
                <a:off x="9809565" y="1033495"/>
                <a:ext cx="1771154" cy="2313007"/>
              </a:xfrm>
              <a:custGeom>
                <a:avLst/>
                <a:gdLst>
                  <a:gd name="connsiteX0" fmla="*/ 661455 w 1805191"/>
                  <a:gd name="connsiteY0" fmla="*/ 0 h 2357456"/>
                  <a:gd name="connsiteX1" fmla="*/ 1143736 w 1805191"/>
                  <a:gd name="connsiteY1" fmla="*/ 0 h 2357456"/>
                  <a:gd name="connsiteX2" fmla="*/ 1256753 w 1805191"/>
                  <a:gd name="connsiteY2" fmla="*/ 29060 h 2357456"/>
                  <a:gd name="connsiteX3" fmla="*/ 1744737 w 1805191"/>
                  <a:gd name="connsiteY3" fmla="*/ 324343 h 2357456"/>
                  <a:gd name="connsiteX4" fmla="*/ 1805191 w 1805191"/>
                  <a:gd name="connsiteY4" fmla="*/ 390860 h 2357456"/>
                  <a:gd name="connsiteX5" fmla="*/ 1805191 w 1805191"/>
                  <a:gd name="connsiteY5" fmla="*/ 1942112 h 2357456"/>
                  <a:gd name="connsiteX6" fmla="*/ 1744737 w 1805191"/>
                  <a:gd name="connsiteY6" fmla="*/ 2008629 h 2357456"/>
                  <a:gd name="connsiteX7" fmla="*/ 902595 w 1805191"/>
                  <a:gd name="connsiteY7" fmla="*/ 2357456 h 2357456"/>
                  <a:gd name="connsiteX8" fmla="*/ 60454 w 1805191"/>
                  <a:gd name="connsiteY8" fmla="*/ 2008629 h 2357456"/>
                  <a:gd name="connsiteX9" fmla="*/ 0 w 1805191"/>
                  <a:gd name="connsiteY9" fmla="*/ 1942113 h 2357456"/>
                  <a:gd name="connsiteX10" fmla="*/ 0 w 1805191"/>
                  <a:gd name="connsiteY10" fmla="*/ 390859 h 2357456"/>
                  <a:gd name="connsiteX11" fmla="*/ 60454 w 1805191"/>
                  <a:gd name="connsiteY11" fmla="*/ 324343 h 2357456"/>
                  <a:gd name="connsiteX12" fmla="*/ 548438 w 1805191"/>
                  <a:gd name="connsiteY12" fmla="*/ 29060 h 2357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5191" h="2357456">
                    <a:moveTo>
                      <a:pt x="661455" y="0"/>
                    </a:moveTo>
                    <a:lnTo>
                      <a:pt x="1143736" y="0"/>
                    </a:lnTo>
                    <a:lnTo>
                      <a:pt x="1256753" y="29060"/>
                    </a:lnTo>
                    <a:cubicBezTo>
                      <a:pt x="1443216" y="87056"/>
                      <a:pt x="1610035" y="189641"/>
                      <a:pt x="1744737" y="324343"/>
                    </a:cubicBezTo>
                    <a:lnTo>
                      <a:pt x="1805191" y="390860"/>
                    </a:lnTo>
                    <a:lnTo>
                      <a:pt x="1805191" y="1942112"/>
                    </a:lnTo>
                    <a:lnTo>
                      <a:pt x="1744737" y="2008629"/>
                    </a:lnTo>
                    <a:cubicBezTo>
                      <a:pt x="1529214" y="2224152"/>
                      <a:pt x="1231472" y="2357456"/>
                      <a:pt x="902595" y="2357456"/>
                    </a:cubicBezTo>
                    <a:cubicBezTo>
                      <a:pt x="573719" y="2357456"/>
                      <a:pt x="275977" y="2224152"/>
                      <a:pt x="60454" y="2008629"/>
                    </a:cubicBezTo>
                    <a:lnTo>
                      <a:pt x="0" y="1942113"/>
                    </a:lnTo>
                    <a:lnTo>
                      <a:pt x="0" y="390859"/>
                    </a:lnTo>
                    <a:lnTo>
                      <a:pt x="60454" y="324343"/>
                    </a:lnTo>
                    <a:cubicBezTo>
                      <a:pt x="195156" y="189641"/>
                      <a:pt x="361974" y="87056"/>
                      <a:pt x="548438" y="29060"/>
                    </a:cubicBezTo>
                    <a:close/>
                  </a:path>
                </a:pathLst>
              </a:custGeom>
            </p:spPr>
          </p:pic>
        </p:grpSp>
        <p:sp>
          <p:nvSpPr>
            <p:cNvPr id="109" name="任意多边形 108"/>
            <p:cNvSpPr/>
            <p:nvPr/>
          </p:nvSpPr>
          <p:spPr>
            <a:xfrm>
              <a:off x="9501631" y="958468"/>
              <a:ext cx="2400334" cy="1825830"/>
            </a:xfrm>
            <a:custGeom>
              <a:avLst/>
              <a:gdLst>
                <a:gd name="connsiteX0" fmla="*/ 1445780 w 2891560"/>
                <a:gd name="connsiteY0" fmla="*/ 0 h 2214173"/>
                <a:gd name="connsiteX1" fmla="*/ 2877792 w 2891560"/>
                <a:gd name="connsiteY1" fmla="*/ 1053542 h 2214173"/>
                <a:gd name="connsiteX2" fmla="*/ 2891560 w 2891560"/>
                <a:gd name="connsiteY2" fmla="*/ 1107087 h 2214173"/>
                <a:gd name="connsiteX3" fmla="*/ 2877792 w 2891560"/>
                <a:gd name="connsiteY3" fmla="*/ 1160631 h 2214173"/>
                <a:gd name="connsiteX4" fmla="*/ 1445780 w 2891560"/>
                <a:gd name="connsiteY4" fmla="*/ 2214173 h 2214173"/>
                <a:gd name="connsiteX5" fmla="*/ 13768 w 2891560"/>
                <a:gd name="connsiteY5" fmla="*/ 1160631 h 2214173"/>
                <a:gd name="connsiteX6" fmla="*/ 0 w 2891560"/>
                <a:gd name="connsiteY6" fmla="*/ 1107087 h 2214173"/>
                <a:gd name="connsiteX7" fmla="*/ 13768 w 2891560"/>
                <a:gd name="connsiteY7" fmla="*/ 1053542 h 2214173"/>
                <a:gd name="connsiteX8" fmla="*/ 1445780 w 2891560"/>
                <a:gd name="connsiteY8" fmla="*/ 0 h 221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1560" h="2214173">
                  <a:moveTo>
                    <a:pt x="1445780" y="0"/>
                  </a:moveTo>
                  <a:cubicBezTo>
                    <a:pt x="2118618" y="0"/>
                    <a:pt x="2687948" y="443173"/>
                    <a:pt x="2877792" y="1053542"/>
                  </a:cubicBezTo>
                  <a:lnTo>
                    <a:pt x="2891560" y="1107087"/>
                  </a:lnTo>
                  <a:lnTo>
                    <a:pt x="2877792" y="1160631"/>
                  </a:lnTo>
                  <a:cubicBezTo>
                    <a:pt x="2687948" y="1771000"/>
                    <a:pt x="2118618" y="2214173"/>
                    <a:pt x="1445780" y="2214173"/>
                  </a:cubicBezTo>
                  <a:cubicBezTo>
                    <a:pt x="772942" y="2214173"/>
                    <a:pt x="203612" y="1771000"/>
                    <a:pt x="13768" y="1160631"/>
                  </a:cubicBezTo>
                  <a:lnTo>
                    <a:pt x="0" y="1107087"/>
                  </a:lnTo>
                  <a:lnTo>
                    <a:pt x="13768" y="1053542"/>
                  </a:lnTo>
                  <a:cubicBezTo>
                    <a:pt x="203612" y="443173"/>
                    <a:pt x="772942" y="0"/>
                    <a:pt x="1445780" y="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lumMod val="5000"/>
                    <a:lumOff val="95000"/>
                    <a:alpha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1" y="-11665"/>
            <a:ext cx="12190413" cy="410847"/>
            <a:chOff x="0" y="-11662"/>
            <a:chExt cx="12192000" cy="410752"/>
          </a:xfrm>
        </p:grpSpPr>
        <p:grpSp>
          <p:nvGrpSpPr>
            <p:cNvPr id="193" name="组合 192"/>
            <p:cNvGrpSpPr/>
            <p:nvPr/>
          </p:nvGrpSpPr>
          <p:grpSpPr>
            <a:xfrm>
              <a:off x="0" y="-11662"/>
              <a:ext cx="12192000" cy="410752"/>
              <a:chOff x="0" y="-11662"/>
              <a:chExt cx="12192000" cy="410752"/>
            </a:xfrm>
          </p:grpSpPr>
          <p:grpSp>
            <p:nvGrpSpPr>
              <p:cNvPr id="195" name="组合 194"/>
              <p:cNvGrpSpPr/>
              <p:nvPr/>
            </p:nvGrpSpPr>
            <p:grpSpPr>
              <a:xfrm>
                <a:off x="0" y="-11662"/>
                <a:ext cx="12192000" cy="410752"/>
                <a:chOff x="0" y="-11662"/>
                <a:chExt cx="12192000" cy="410752"/>
              </a:xfrm>
            </p:grpSpPr>
            <p:grpSp>
              <p:nvGrpSpPr>
                <p:cNvPr id="197" name="组合 196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199" name="组合 198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4"/>
                    <a:chExt cx="12192000" cy="410752"/>
                  </a:xfrm>
                </p:grpSpPr>
                <p:sp>
                  <p:nvSpPr>
                    <p:cNvPr id="224" name="Rectangle 14"/>
                    <p:cNvSpPr>
                      <a:spLocks noChangeArrowheads="1"/>
                    </p:cNvSpPr>
                    <p:nvPr/>
                  </p:nvSpPr>
                  <p:spPr bwMode="auto">
                    <a:xfrm rot="16200000">
                      <a:off x="5893158" y="-5904822"/>
                      <a:ext cx="405683" cy="12192000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12700">
                      <a:noFill/>
                      <a:miter lim="800000"/>
                    </a:ln>
                    <a:effectLst>
                      <a:outerShdw blurRad="88900" dist="6350" dir="5400000" algn="t" rotWithShape="0">
                        <a:prstClr val="black">
                          <a:alpha val="75000"/>
                        </a:prstClr>
                      </a:outerShdw>
                    </a:effectLst>
                  </p:spPr>
                  <p:txBody>
                    <a:bodyPr wrap="none" lIns="115692" tIns="56831" rIns="115692" bIns="56831" anchor="ctr"/>
                    <a:lstStyle/>
                    <a:p>
                      <a:pPr algn="r" defTabSz="1167765" eaLnBrk="0" hangingPunct="0"/>
                      <a:r>
                        <a: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rPr>
                        <a:t>		</a:t>
                      </a:r>
                      <a:endPara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endParaRPr>
                    </a:p>
                  </p:txBody>
                </p:sp>
                <p:grpSp>
                  <p:nvGrpSpPr>
                    <p:cNvPr id="225" name="组合 224"/>
                    <p:cNvGrpSpPr/>
                    <p:nvPr/>
                  </p:nvGrpSpPr>
                  <p:grpSpPr>
                    <a:xfrm>
                      <a:off x="2478363" y="-1319"/>
                      <a:ext cx="1828430" cy="400407"/>
                      <a:chOff x="2301878" y="2113461"/>
                      <a:chExt cx="1552316" cy="542109"/>
                    </a:xfrm>
                    <a:effectLst>
                      <a:outerShdw blurRad="88900" dist="6350" dir="5400000" algn="t" rotWithShape="0">
                        <a:prstClr val="black">
                          <a:alpha val="50000"/>
                        </a:prstClr>
                      </a:outerShdw>
                    </a:effectLst>
                  </p:grpSpPr>
                  <p:sp>
                    <p:nvSpPr>
                      <p:cNvPr id="237" name="圆角矩形标注 236"/>
                      <p:cNvSpPr/>
                      <p:nvPr/>
                    </p:nvSpPr>
                    <p:spPr>
                      <a:xfrm>
                        <a:off x="2301878" y="2114967"/>
                        <a:ext cx="1552169" cy="540603"/>
                      </a:xfrm>
                      <a:prstGeom prst="wedgeRoundRectCallout">
                        <a:avLst>
                          <a:gd name="adj1" fmla="val -25764"/>
                          <a:gd name="adj2" fmla="val 89709"/>
                          <a:gd name="adj3" fmla="val 16667"/>
                        </a:avLst>
                      </a:prstGeom>
                      <a:gradFill flip="none" rotWithShape="1">
                        <a:gsLst>
                          <a:gs pos="0">
                            <a:srgbClr val="00B0F0"/>
                          </a:gs>
                          <a:gs pos="84000">
                            <a:srgbClr val="0070C0">
                              <a:alpha val="9700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40" name="任意多边形 239"/>
                      <p:cNvSpPr/>
                      <p:nvPr/>
                    </p:nvSpPr>
                    <p:spPr>
                      <a:xfrm>
                        <a:off x="2306774" y="2113461"/>
                        <a:ext cx="1547420" cy="380584"/>
                      </a:xfrm>
                      <a:custGeom>
                        <a:avLst/>
                        <a:gdLst>
                          <a:gd name="connsiteX0" fmla="*/ 90102 w 1545198"/>
                          <a:gd name="connsiteY0" fmla="*/ 0 h 380584"/>
                          <a:gd name="connsiteX1" fmla="*/ 257533 w 1545198"/>
                          <a:gd name="connsiteY1" fmla="*/ 0 h 380584"/>
                          <a:gd name="connsiteX2" fmla="*/ 643833 w 1545198"/>
                          <a:gd name="connsiteY2" fmla="*/ 0 h 380584"/>
                          <a:gd name="connsiteX3" fmla="*/ 1455096 w 1545198"/>
                          <a:gd name="connsiteY3" fmla="*/ 0 h 380584"/>
                          <a:gd name="connsiteX4" fmla="*/ 1545198 w 1545198"/>
                          <a:gd name="connsiteY4" fmla="*/ 90102 h 380584"/>
                          <a:gd name="connsiteX5" fmla="*/ 1545198 w 1545198"/>
                          <a:gd name="connsiteY5" fmla="*/ 223274 h 380584"/>
                          <a:gd name="connsiteX6" fmla="*/ 1481202 w 1545198"/>
                          <a:gd name="connsiteY6" fmla="*/ 260985 h 380584"/>
                          <a:gd name="connsiteX7" fmla="*/ 777933 w 1545198"/>
                          <a:gd name="connsiteY7" fmla="*/ 380584 h 380584"/>
                          <a:gd name="connsiteX8" fmla="*/ 74664 w 1545198"/>
                          <a:gd name="connsiteY8" fmla="*/ 260985 h 380584"/>
                          <a:gd name="connsiteX9" fmla="*/ 0 w 1545198"/>
                          <a:gd name="connsiteY9" fmla="*/ 216988 h 380584"/>
                          <a:gd name="connsiteX10" fmla="*/ 0 w 1545198"/>
                          <a:gd name="connsiteY10" fmla="*/ 90102 h 380584"/>
                          <a:gd name="connsiteX11" fmla="*/ 90102 w 1545198"/>
                          <a:gd name="connsiteY11" fmla="*/ 0 h 3805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545198" h="380584">
                            <a:moveTo>
                              <a:pt x="90102" y="0"/>
                            </a:moveTo>
                            <a:lnTo>
                              <a:pt x="257533" y="0"/>
                            </a:lnTo>
                            <a:lnTo>
                              <a:pt x="643833" y="0"/>
                            </a:lnTo>
                            <a:lnTo>
                              <a:pt x="1455096" y="0"/>
                            </a:lnTo>
                            <a:cubicBezTo>
                              <a:pt x="1504858" y="0"/>
                              <a:pt x="1545198" y="40340"/>
                              <a:pt x="1545198" y="90102"/>
                            </a:cubicBezTo>
                            <a:lnTo>
                              <a:pt x="1545198" y="223274"/>
                            </a:lnTo>
                            <a:lnTo>
                              <a:pt x="1481202" y="260985"/>
                            </a:lnTo>
                            <a:cubicBezTo>
                              <a:pt x="1328790" y="333143"/>
                              <a:pt x="1070683" y="380584"/>
                              <a:pt x="777933" y="380584"/>
                            </a:cubicBezTo>
                            <a:cubicBezTo>
                              <a:pt x="485183" y="380584"/>
                              <a:pt x="227076" y="333143"/>
                              <a:pt x="74664" y="260985"/>
                            </a:cubicBezTo>
                            <a:lnTo>
                              <a:pt x="0" y="216988"/>
                            </a:lnTo>
                            <a:lnTo>
                              <a:pt x="0" y="90102"/>
                            </a:lnTo>
                            <a:cubicBezTo>
                              <a:pt x="0" y="40340"/>
                              <a:pt x="40340" y="0"/>
                              <a:pt x="90102" y="0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chemeClr val="bg1">
                              <a:alpha val="0"/>
                            </a:schemeClr>
                          </a:gs>
                          <a:gs pos="100000">
                            <a:schemeClr val="bg1">
                              <a:alpha val="13000"/>
                            </a:schemeClr>
                          </a:gs>
                        </a:gsLst>
                        <a:lin ang="5400000" scaled="0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26" name="TextBox 73"/>
                    <p:cNvSpPr txBox="1"/>
                    <p:nvPr/>
                  </p:nvSpPr>
                  <p:spPr>
                    <a:xfrm>
                      <a:off x="1186595" y="46134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目录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227" name="TextBox 73"/>
                    <p:cNvSpPr txBox="1"/>
                    <p:nvPr/>
                  </p:nvSpPr>
                  <p:spPr>
                    <a:xfrm>
                      <a:off x="2782107" y="-2615"/>
                      <a:ext cx="135165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20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锐普概况</a:t>
                      </a:r>
                      <a:endPara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231" name="TextBox 73"/>
                    <p:cNvSpPr txBox="1"/>
                    <p:nvPr/>
                  </p:nvSpPr>
                  <p:spPr>
                    <a:xfrm>
                      <a:off x="9361923" y="53077"/>
                      <a:ext cx="104547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锐普社区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235" name="TextBox 73"/>
                    <p:cNvSpPr txBox="1"/>
                    <p:nvPr/>
                  </p:nvSpPr>
                  <p:spPr>
                    <a:xfrm>
                      <a:off x="7193064" y="53077"/>
                      <a:ext cx="10470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锐普地图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236" name="TextBox 73"/>
                    <p:cNvSpPr txBox="1"/>
                    <p:nvPr/>
                  </p:nvSpPr>
                  <p:spPr>
                    <a:xfrm>
                      <a:off x="11389670" y="53077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结束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</p:grpSp>
              <p:sp>
                <p:nvSpPr>
                  <p:cNvPr id="200" name="Action Button: Forward or Next 23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2329229" y="66933"/>
                    <a:ext cx="23897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1" name="Action Button: Forward or Next 25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7123480" y="-1317"/>
                    <a:ext cx="2406649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2" name="Action Button: Forward or Next 26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9513196" y="-1317"/>
                    <a:ext cx="25040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03" name="组合 202"/>
                  <p:cNvGrpSpPr/>
                  <p:nvPr/>
                </p:nvGrpSpPr>
                <p:grpSpPr>
                  <a:xfrm>
                    <a:off x="436532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221" name="直接连接符 220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2" name="直接连接符 221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4" name="组合 203"/>
                  <p:cNvGrpSpPr/>
                  <p:nvPr/>
                </p:nvGrpSpPr>
                <p:grpSpPr>
                  <a:xfrm>
                    <a:off x="660976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219" name="直接连接符 218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直接连接符 219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" name="组合 204"/>
                  <p:cNvGrpSpPr/>
                  <p:nvPr/>
                </p:nvGrpSpPr>
                <p:grpSpPr>
                  <a:xfrm>
                    <a:off x="88195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217" name="直接连接符 216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8" name="直接连接符 217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" name="组合 205"/>
                  <p:cNvGrpSpPr/>
                  <p:nvPr/>
                </p:nvGrpSpPr>
                <p:grpSpPr>
                  <a:xfrm>
                    <a:off x="108971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215" name="直接连接符 214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直接连接符 215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8" name="组合 207"/>
                  <p:cNvGrpSpPr/>
                  <p:nvPr/>
                </p:nvGrpSpPr>
                <p:grpSpPr>
                  <a:xfrm>
                    <a:off x="2415348" y="110472"/>
                    <a:ext cx="1969955" cy="225484"/>
                    <a:chOff x="2329229" y="842300"/>
                    <a:chExt cx="1969955" cy="288000"/>
                  </a:xfrm>
                </p:grpSpPr>
                <p:cxnSp>
                  <p:nvCxnSpPr>
                    <p:cNvPr id="212" name="直接连接符 211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4" name="直接连接符 213"/>
                    <p:cNvCxnSpPr/>
                    <p:nvPr/>
                  </p:nvCxnSpPr>
                  <p:spPr>
                    <a:xfrm>
                      <a:off x="4299184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9" name="组合 208"/>
                  <p:cNvGrpSpPr/>
                  <p:nvPr/>
                </p:nvGrpSpPr>
                <p:grpSpPr>
                  <a:xfrm>
                    <a:off x="581748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210" name="直接连接符 209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直接连接符 210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98" name="直接连接符 197"/>
                <p:cNvCxnSpPr/>
                <p:nvPr/>
              </p:nvCxnSpPr>
              <p:spPr>
                <a:xfrm>
                  <a:off x="2425590" y="110472"/>
                  <a:ext cx="0" cy="225484"/>
                </a:xfrm>
                <a:prstGeom prst="line">
                  <a:avLst/>
                </a:prstGeom>
                <a:ln>
                  <a:solidFill>
                    <a:schemeClr val="bg1">
                      <a:alpha val="5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pic>
          <p:nvPicPr>
            <p:cNvPr id="194" name="Picture 22" descr="glossy-home-icon-md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1035" y="82928"/>
              <a:ext cx="233278" cy="235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8" name="组合 27"/>
          <p:cNvGrpSpPr/>
          <p:nvPr/>
        </p:nvGrpSpPr>
        <p:grpSpPr>
          <a:xfrm>
            <a:off x="9360703" y="4449263"/>
            <a:ext cx="2296379" cy="1755170"/>
            <a:chOff x="9361922" y="4448233"/>
            <a:chExt cx="2296678" cy="1754764"/>
          </a:xfrm>
        </p:grpSpPr>
        <p:sp>
          <p:nvSpPr>
            <p:cNvPr id="12" name="矩形 11"/>
            <p:cNvSpPr/>
            <p:nvPr/>
          </p:nvSpPr>
          <p:spPr>
            <a:xfrm>
              <a:off x="9361923" y="5110390"/>
              <a:ext cx="2296677" cy="1092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创造价值。</a:t>
              </a:r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endParaRPr lang="en-US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defRPr/>
              </a:pP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坚持精益求精</a:t>
              </a:r>
              <a:r>
                <a:rPr lang="zh-CN" altLang="en-US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9361922" y="4448233"/>
              <a:ext cx="1545479" cy="638636"/>
              <a:chOff x="9361922" y="4448233"/>
              <a:chExt cx="1545479" cy="638636"/>
            </a:xfrm>
          </p:grpSpPr>
          <p:sp>
            <p:nvSpPr>
              <p:cNvPr id="130" name="矩形 129"/>
              <p:cNvSpPr/>
              <p:nvPr/>
            </p:nvSpPr>
            <p:spPr>
              <a:xfrm>
                <a:off x="9361923" y="4448233"/>
                <a:ext cx="1545478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en-US" sz="2000" b="1" spc="300" dirty="0">
                    <a:solidFill>
                      <a:srgbClr val="00497D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锐普业务</a:t>
                </a:r>
                <a:endParaRPr lang="zh-CN" altLang="en-US" sz="2000" b="1" spc="3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  <p:sp>
            <p:nvSpPr>
              <p:cNvPr id="309" name="矩形 308"/>
              <p:cNvSpPr/>
              <p:nvPr/>
            </p:nvSpPr>
            <p:spPr bwMode="auto">
              <a:xfrm>
                <a:off x="9361922" y="4825259"/>
                <a:ext cx="140328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1100" spc="130" dirty="0">
                    <a:solidFill>
                      <a:srgbClr val="0B518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Rapid  Service</a:t>
                </a:r>
                <a:endParaRPr lang="zh-CN" altLang="en-US" sz="1100" spc="130" dirty="0">
                  <a:solidFill>
                    <a:srgbClr val="0B518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875298" y="1657715"/>
            <a:ext cx="1933818" cy="4473042"/>
            <a:chOff x="4875933" y="1657331"/>
            <a:chExt cx="1934070" cy="4472006"/>
          </a:xfrm>
        </p:grpSpPr>
        <p:grpSp>
          <p:nvGrpSpPr>
            <p:cNvPr id="6" name="组合 5"/>
            <p:cNvGrpSpPr/>
            <p:nvPr/>
          </p:nvGrpSpPr>
          <p:grpSpPr>
            <a:xfrm>
              <a:off x="4875933" y="1657331"/>
              <a:ext cx="1934070" cy="607578"/>
              <a:chOff x="4875933" y="1657331"/>
              <a:chExt cx="1934070" cy="607578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4879149" y="1658750"/>
                <a:ext cx="1720055" cy="606159"/>
                <a:chOff x="4879149" y="1658750"/>
                <a:chExt cx="1720055" cy="606159"/>
              </a:xfrm>
            </p:grpSpPr>
            <p:sp>
              <p:nvSpPr>
                <p:cNvPr id="242" name="圆角矩形标注 125"/>
                <p:cNvSpPr/>
                <p:nvPr/>
              </p:nvSpPr>
              <p:spPr>
                <a:xfrm>
                  <a:off x="4879149" y="1658750"/>
                  <a:ext cx="1720055" cy="606159"/>
                </a:xfrm>
                <a:custGeom>
                  <a:avLst/>
                  <a:gdLst>
                    <a:gd name="connsiteX0" fmla="*/ 0 w 1720055"/>
                    <a:gd name="connsiteY0" fmla="*/ 75722 h 454324"/>
                    <a:gd name="connsiteX1" fmla="*/ 75722 w 1720055"/>
                    <a:gd name="connsiteY1" fmla="*/ 0 h 454324"/>
                    <a:gd name="connsiteX2" fmla="*/ 1003365 w 1720055"/>
                    <a:gd name="connsiteY2" fmla="*/ 0 h 454324"/>
                    <a:gd name="connsiteX3" fmla="*/ 1003365 w 1720055"/>
                    <a:gd name="connsiteY3" fmla="*/ 0 h 454324"/>
                    <a:gd name="connsiteX4" fmla="*/ 1433379 w 1720055"/>
                    <a:gd name="connsiteY4" fmla="*/ 0 h 454324"/>
                    <a:gd name="connsiteX5" fmla="*/ 1644333 w 1720055"/>
                    <a:gd name="connsiteY5" fmla="*/ 0 h 454324"/>
                    <a:gd name="connsiteX6" fmla="*/ 1720055 w 1720055"/>
                    <a:gd name="connsiteY6" fmla="*/ 75722 h 454324"/>
                    <a:gd name="connsiteX7" fmla="*/ 1720055 w 1720055"/>
                    <a:gd name="connsiteY7" fmla="*/ 265022 h 454324"/>
                    <a:gd name="connsiteX8" fmla="*/ 1720055 w 1720055"/>
                    <a:gd name="connsiteY8" fmla="*/ 265022 h 454324"/>
                    <a:gd name="connsiteX9" fmla="*/ 1720055 w 1720055"/>
                    <a:gd name="connsiteY9" fmla="*/ 378603 h 454324"/>
                    <a:gd name="connsiteX10" fmla="*/ 1720055 w 1720055"/>
                    <a:gd name="connsiteY10" fmla="*/ 378602 h 454324"/>
                    <a:gd name="connsiteX11" fmla="*/ 1644333 w 1720055"/>
                    <a:gd name="connsiteY11" fmla="*/ 454324 h 454324"/>
                    <a:gd name="connsiteX12" fmla="*/ 1433379 w 1720055"/>
                    <a:gd name="connsiteY12" fmla="*/ 454324 h 454324"/>
                    <a:gd name="connsiteX13" fmla="*/ 874080 w 1720055"/>
                    <a:gd name="connsiteY13" fmla="*/ 606159 h 454324"/>
                    <a:gd name="connsiteX14" fmla="*/ 1003365 w 1720055"/>
                    <a:gd name="connsiteY14" fmla="*/ 454324 h 454324"/>
                    <a:gd name="connsiteX15" fmla="*/ 75722 w 1720055"/>
                    <a:gd name="connsiteY15" fmla="*/ 454324 h 454324"/>
                    <a:gd name="connsiteX16" fmla="*/ 0 w 1720055"/>
                    <a:gd name="connsiteY16" fmla="*/ 378602 h 454324"/>
                    <a:gd name="connsiteX17" fmla="*/ 0 w 1720055"/>
                    <a:gd name="connsiteY17" fmla="*/ 378603 h 454324"/>
                    <a:gd name="connsiteX18" fmla="*/ 0 w 1720055"/>
                    <a:gd name="connsiteY18" fmla="*/ 265022 h 454324"/>
                    <a:gd name="connsiteX19" fmla="*/ 0 w 1720055"/>
                    <a:gd name="connsiteY19" fmla="*/ 265022 h 454324"/>
                    <a:gd name="connsiteX20" fmla="*/ 0 w 1720055"/>
                    <a:gd name="connsiteY20" fmla="*/ 75722 h 454324"/>
                    <a:gd name="connsiteX0-1" fmla="*/ 0 w 1720055"/>
                    <a:gd name="connsiteY0-2" fmla="*/ 75722 h 606159"/>
                    <a:gd name="connsiteX1-3" fmla="*/ 75722 w 1720055"/>
                    <a:gd name="connsiteY1-4" fmla="*/ 0 h 606159"/>
                    <a:gd name="connsiteX2-5" fmla="*/ 1003365 w 1720055"/>
                    <a:gd name="connsiteY2-6" fmla="*/ 0 h 606159"/>
                    <a:gd name="connsiteX3-7" fmla="*/ 1003365 w 1720055"/>
                    <a:gd name="connsiteY3-8" fmla="*/ 0 h 606159"/>
                    <a:gd name="connsiteX4-9" fmla="*/ 1433379 w 1720055"/>
                    <a:gd name="connsiteY4-10" fmla="*/ 0 h 606159"/>
                    <a:gd name="connsiteX5-11" fmla="*/ 1644333 w 1720055"/>
                    <a:gd name="connsiteY5-12" fmla="*/ 0 h 606159"/>
                    <a:gd name="connsiteX6-13" fmla="*/ 1720055 w 1720055"/>
                    <a:gd name="connsiteY6-14" fmla="*/ 75722 h 606159"/>
                    <a:gd name="connsiteX7-15" fmla="*/ 1720055 w 1720055"/>
                    <a:gd name="connsiteY7-16" fmla="*/ 265022 h 606159"/>
                    <a:gd name="connsiteX8-17" fmla="*/ 1720055 w 1720055"/>
                    <a:gd name="connsiteY8-18" fmla="*/ 265022 h 606159"/>
                    <a:gd name="connsiteX9-19" fmla="*/ 1720055 w 1720055"/>
                    <a:gd name="connsiteY9-20" fmla="*/ 378603 h 606159"/>
                    <a:gd name="connsiteX10-21" fmla="*/ 1720055 w 1720055"/>
                    <a:gd name="connsiteY10-22" fmla="*/ 378602 h 606159"/>
                    <a:gd name="connsiteX11-23" fmla="*/ 1644333 w 1720055"/>
                    <a:gd name="connsiteY11-24" fmla="*/ 454324 h 606159"/>
                    <a:gd name="connsiteX12-25" fmla="*/ 1433379 w 1720055"/>
                    <a:gd name="connsiteY12-26" fmla="*/ 454324 h 606159"/>
                    <a:gd name="connsiteX13-27" fmla="*/ 874080 w 1720055"/>
                    <a:gd name="connsiteY13-28" fmla="*/ 606159 h 606159"/>
                    <a:gd name="connsiteX14-29" fmla="*/ 762065 w 1720055"/>
                    <a:gd name="connsiteY14-30" fmla="*/ 460674 h 606159"/>
                    <a:gd name="connsiteX15-31" fmla="*/ 75722 w 1720055"/>
                    <a:gd name="connsiteY15-32" fmla="*/ 454324 h 606159"/>
                    <a:gd name="connsiteX16-33" fmla="*/ 0 w 1720055"/>
                    <a:gd name="connsiteY16-34" fmla="*/ 378602 h 606159"/>
                    <a:gd name="connsiteX17-35" fmla="*/ 0 w 1720055"/>
                    <a:gd name="connsiteY17-36" fmla="*/ 378603 h 606159"/>
                    <a:gd name="connsiteX18-37" fmla="*/ 0 w 1720055"/>
                    <a:gd name="connsiteY18-38" fmla="*/ 265022 h 606159"/>
                    <a:gd name="connsiteX19-39" fmla="*/ 0 w 1720055"/>
                    <a:gd name="connsiteY19-40" fmla="*/ 265022 h 606159"/>
                    <a:gd name="connsiteX20-41" fmla="*/ 0 w 1720055"/>
                    <a:gd name="connsiteY20-42" fmla="*/ 75722 h 606159"/>
                    <a:gd name="connsiteX0-43" fmla="*/ 0 w 1720055"/>
                    <a:gd name="connsiteY0-44" fmla="*/ 75722 h 606159"/>
                    <a:gd name="connsiteX1-45" fmla="*/ 75722 w 1720055"/>
                    <a:gd name="connsiteY1-46" fmla="*/ 0 h 606159"/>
                    <a:gd name="connsiteX2-47" fmla="*/ 1003365 w 1720055"/>
                    <a:gd name="connsiteY2-48" fmla="*/ 0 h 606159"/>
                    <a:gd name="connsiteX3-49" fmla="*/ 1003365 w 1720055"/>
                    <a:gd name="connsiteY3-50" fmla="*/ 0 h 606159"/>
                    <a:gd name="connsiteX4-51" fmla="*/ 1433379 w 1720055"/>
                    <a:gd name="connsiteY4-52" fmla="*/ 0 h 606159"/>
                    <a:gd name="connsiteX5-53" fmla="*/ 1644333 w 1720055"/>
                    <a:gd name="connsiteY5-54" fmla="*/ 0 h 606159"/>
                    <a:gd name="connsiteX6-55" fmla="*/ 1720055 w 1720055"/>
                    <a:gd name="connsiteY6-56" fmla="*/ 75722 h 606159"/>
                    <a:gd name="connsiteX7-57" fmla="*/ 1720055 w 1720055"/>
                    <a:gd name="connsiteY7-58" fmla="*/ 265022 h 606159"/>
                    <a:gd name="connsiteX8-59" fmla="*/ 1720055 w 1720055"/>
                    <a:gd name="connsiteY8-60" fmla="*/ 265022 h 606159"/>
                    <a:gd name="connsiteX9-61" fmla="*/ 1720055 w 1720055"/>
                    <a:gd name="connsiteY9-62" fmla="*/ 378603 h 606159"/>
                    <a:gd name="connsiteX10-63" fmla="*/ 1720055 w 1720055"/>
                    <a:gd name="connsiteY10-64" fmla="*/ 378602 h 606159"/>
                    <a:gd name="connsiteX11-65" fmla="*/ 1644333 w 1720055"/>
                    <a:gd name="connsiteY11-66" fmla="*/ 454324 h 606159"/>
                    <a:gd name="connsiteX12-67" fmla="*/ 988879 w 1720055"/>
                    <a:gd name="connsiteY12-68" fmla="*/ 479724 h 606159"/>
                    <a:gd name="connsiteX13-69" fmla="*/ 874080 w 1720055"/>
                    <a:gd name="connsiteY13-70" fmla="*/ 606159 h 606159"/>
                    <a:gd name="connsiteX14-71" fmla="*/ 762065 w 1720055"/>
                    <a:gd name="connsiteY14-72" fmla="*/ 460674 h 606159"/>
                    <a:gd name="connsiteX15-73" fmla="*/ 75722 w 1720055"/>
                    <a:gd name="connsiteY15-74" fmla="*/ 454324 h 606159"/>
                    <a:gd name="connsiteX16-75" fmla="*/ 0 w 1720055"/>
                    <a:gd name="connsiteY16-76" fmla="*/ 378602 h 606159"/>
                    <a:gd name="connsiteX17-77" fmla="*/ 0 w 1720055"/>
                    <a:gd name="connsiteY17-78" fmla="*/ 378603 h 606159"/>
                    <a:gd name="connsiteX18-79" fmla="*/ 0 w 1720055"/>
                    <a:gd name="connsiteY18-80" fmla="*/ 265022 h 606159"/>
                    <a:gd name="connsiteX19-81" fmla="*/ 0 w 1720055"/>
                    <a:gd name="connsiteY19-82" fmla="*/ 265022 h 606159"/>
                    <a:gd name="connsiteX20-83" fmla="*/ 0 w 1720055"/>
                    <a:gd name="connsiteY20-84" fmla="*/ 75722 h 6061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  <a:cxn ang="0">
                      <a:pos x="connsiteX20-41" y="connsiteY20-42"/>
                    </a:cxn>
                  </a:cxnLst>
                  <a:rect l="l" t="t" r="r" b="b"/>
                  <a:pathLst>
                    <a:path w="1720055" h="606159">
                      <a:moveTo>
                        <a:pt x="0" y="75722"/>
                      </a:moveTo>
                      <a:cubicBezTo>
                        <a:pt x="0" y="33902"/>
                        <a:pt x="33902" y="0"/>
                        <a:pt x="75722" y="0"/>
                      </a:cubicBezTo>
                      <a:lnTo>
                        <a:pt x="1003365" y="0"/>
                      </a:lnTo>
                      <a:lnTo>
                        <a:pt x="1003365" y="0"/>
                      </a:lnTo>
                      <a:lnTo>
                        <a:pt x="1433379" y="0"/>
                      </a:lnTo>
                      <a:lnTo>
                        <a:pt x="1644333" y="0"/>
                      </a:lnTo>
                      <a:cubicBezTo>
                        <a:pt x="1686153" y="0"/>
                        <a:pt x="1720055" y="33902"/>
                        <a:pt x="1720055" y="75722"/>
                      </a:cubicBezTo>
                      <a:lnTo>
                        <a:pt x="1720055" y="265022"/>
                      </a:lnTo>
                      <a:lnTo>
                        <a:pt x="1720055" y="265022"/>
                      </a:lnTo>
                      <a:lnTo>
                        <a:pt x="1720055" y="378603"/>
                      </a:lnTo>
                      <a:lnTo>
                        <a:pt x="1720055" y="378602"/>
                      </a:lnTo>
                      <a:cubicBezTo>
                        <a:pt x="1720055" y="420422"/>
                        <a:pt x="1686153" y="454324"/>
                        <a:pt x="1644333" y="454324"/>
                      </a:cubicBezTo>
                      <a:lnTo>
                        <a:pt x="988879" y="479724"/>
                      </a:lnTo>
                      <a:lnTo>
                        <a:pt x="874080" y="606159"/>
                      </a:lnTo>
                      <a:lnTo>
                        <a:pt x="762065" y="460674"/>
                      </a:lnTo>
                      <a:lnTo>
                        <a:pt x="75722" y="454324"/>
                      </a:lnTo>
                      <a:cubicBezTo>
                        <a:pt x="33902" y="454324"/>
                        <a:pt x="0" y="420422"/>
                        <a:pt x="0" y="378602"/>
                      </a:cubicBezTo>
                      <a:lnTo>
                        <a:pt x="0" y="378603"/>
                      </a:lnTo>
                      <a:lnTo>
                        <a:pt x="0" y="265022"/>
                      </a:lnTo>
                      <a:lnTo>
                        <a:pt x="0" y="265022"/>
                      </a:lnTo>
                      <a:lnTo>
                        <a:pt x="0" y="7572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BA1BC"/>
                    </a:gs>
                    <a:gs pos="84000">
                      <a:srgbClr val="00497D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0800" dist="1905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1" name="TextBox 73"/>
                <p:cNvSpPr txBox="1"/>
                <p:nvPr/>
              </p:nvSpPr>
              <p:spPr>
                <a:xfrm>
                  <a:off x="5260117" y="1692452"/>
                  <a:ext cx="11657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en-US" altLang="zh-CN" sz="2000" spc="800" dirty="0">
                      <a:solidFill>
                        <a:prstClr val="white">
                          <a:alpha val="90000"/>
                        </a:prstClr>
                      </a:solidFill>
                      <a:latin typeface="方正综艺简体" panose="02010601030101010101" pitchFamily="2" charset="-122"/>
                      <a:ea typeface="方正综艺简体" panose="02010601030101010101" pitchFamily="2" charset="-122"/>
                      <a:cs typeface="Arial Unicode MS" panose="020B0604020202020204" pitchFamily="34" charset="-122"/>
                    </a:rPr>
                    <a:t>2013</a:t>
                  </a:r>
                  <a:endParaRPr lang="zh-CN" altLang="en-US" sz="2000" spc="800" dirty="0">
                    <a:solidFill>
                      <a:prstClr val="white">
                        <a:alpha val="90000"/>
                      </a:prstClr>
                    </a:solidFill>
                    <a:latin typeface="方正综艺简体" panose="02010601030101010101" pitchFamily="2" charset="-122"/>
                    <a:ea typeface="方正综艺简体" panose="02010601030101010101" pitchFamily="2" charset="-122"/>
                    <a:cs typeface="Arial Unicode MS" panose="020B0604020202020204" pitchFamily="34" charset="-122"/>
                  </a:endParaRPr>
                </a:p>
              </p:txBody>
            </p:sp>
          </p:grpSp>
          <p:sp>
            <p:nvSpPr>
              <p:cNvPr id="243" name="任意多边形 242"/>
              <p:cNvSpPr/>
              <p:nvPr/>
            </p:nvSpPr>
            <p:spPr>
              <a:xfrm>
                <a:off x="4875933" y="1657331"/>
                <a:ext cx="1934070" cy="359042"/>
              </a:xfrm>
              <a:custGeom>
                <a:avLst/>
                <a:gdLst>
                  <a:gd name="connsiteX0" fmla="*/ 90102 w 1545198"/>
                  <a:gd name="connsiteY0" fmla="*/ 0 h 380584"/>
                  <a:gd name="connsiteX1" fmla="*/ 257533 w 1545198"/>
                  <a:gd name="connsiteY1" fmla="*/ 0 h 380584"/>
                  <a:gd name="connsiteX2" fmla="*/ 643833 w 1545198"/>
                  <a:gd name="connsiteY2" fmla="*/ 0 h 380584"/>
                  <a:gd name="connsiteX3" fmla="*/ 1455096 w 1545198"/>
                  <a:gd name="connsiteY3" fmla="*/ 0 h 380584"/>
                  <a:gd name="connsiteX4" fmla="*/ 1545198 w 1545198"/>
                  <a:gd name="connsiteY4" fmla="*/ 90102 h 380584"/>
                  <a:gd name="connsiteX5" fmla="*/ 1545198 w 1545198"/>
                  <a:gd name="connsiteY5" fmla="*/ 223274 h 380584"/>
                  <a:gd name="connsiteX6" fmla="*/ 1481202 w 1545198"/>
                  <a:gd name="connsiteY6" fmla="*/ 260985 h 380584"/>
                  <a:gd name="connsiteX7" fmla="*/ 777933 w 1545198"/>
                  <a:gd name="connsiteY7" fmla="*/ 380584 h 380584"/>
                  <a:gd name="connsiteX8" fmla="*/ 74664 w 1545198"/>
                  <a:gd name="connsiteY8" fmla="*/ 260985 h 380584"/>
                  <a:gd name="connsiteX9" fmla="*/ 0 w 1545198"/>
                  <a:gd name="connsiteY9" fmla="*/ 216988 h 380584"/>
                  <a:gd name="connsiteX10" fmla="*/ 0 w 1545198"/>
                  <a:gd name="connsiteY10" fmla="*/ 90102 h 380584"/>
                  <a:gd name="connsiteX11" fmla="*/ 90102 w 1545198"/>
                  <a:gd name="connsiteY11" fmla="*/ 0 h 38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5198" h="380584">
                    <a:moveTo>
                      <a:pt x="90102" y="0"/>
                    </a:moveTo>
                    <a:lnTo>
                      <a:pt x="257533" y="0"/>
                    </a:lnTo>
                    <a:lnTo>
                      <a:pt x="643833" y="0"/>
                    </a:lnTo>
                    <a:lnTo>
                      <a:pt x="1455096" y="0"/>
                    </a:lnTo>
                    <a:cubicBezTo>
                      <a:pt x="1504858" y="0"/>
                      <a:pt x="1545198" y="40340"/>
                      <a:pt x="1545198" y="90102"/>
                    </a:cubicBezTo>
                    <a:lnTo>
                      <a:pt x="1545198" y="223274"/>
                    </a:lnTo>
                    <a:lnTo>
                      <a:pt x="1481202" y="260985"/>
                    </a:lnTo>
                    <a:cubicBezTo>
                      <a:pt x="1328790" y="333143"/>
                      <a:pt x="1070683" y="380584"/>
                      <a:pt x="777933" y="380584"/>
                    </a:cubicBezTo>
                    <a:cubicBezTo>
                      <a:pt x="485183" y="380584"/>
                      <a:pt x="227076" y="333143"/>
                      <a:pt x="74664" y="260985"/>
                    </a:cubicBezTo>
                    <a:lnTo>
                      <a:pt x="0" y="216988"/>
                    </a:lnTo>
                    <a:lnTo>
                      <a:pt x="0" y="90102"/>
                    </a:lnTo>
                    <a:cubicBezTo>
                      <a:pt x="0" y="40340"/>
                      <a:pt x="40340" y="0"/>
                      <a:pt x="901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4875934" y="2466494"/>
              <a:ext cx="1714390" cy="3662843"/>
              <a:chOff x="4875934" y="2466494"/>
              <a:chExt cx="1714390" cy="3662843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875934" y="2466494"/>
                <a:ext cx="1714390" cy="3662843"/>
                <a:chOff x="4875934" y="2466494"/>
                <a:chExt cx="1714390" cy="3662843"/>
              </a:xfrm>
            </p:grpSpPr>
            <p:sp>
              <p:nvSpPr>
                <p:cNvPr id="238" name="矩形标注 53"/>
                <p:cNvSpPr/>
                <p:nvPr/>
              </p:nvSpPr>
              <p:spPr>
                <a:xfrm rot="10800000">
                  <a:off x="4875934" y="2466494"/>
                  <a:ext cx="1714390" cy="3662843"/>
                </a:xfrm>
                <a:custGeom>
                  <a:avLst/>
                  <a:gdLst>
                    <a:gd name="connsiteX0" fmla="*/ 0 w 1714390"/>
                    <a:gd name="connsiteY0" fmla="*/ 0 h 3323594"/>
                    <a:gd name="connsiteX1" fmla="*/ 285732 w 1714390"/>
                    <a:gd name="connsiteY1" fmla="*/ 0 h 3323594"/>
                    <a:gd name="connsiteX2" fmla="*/ 285732 w 1714390"/>
                    <a:gd name="connsiteY2" fmla="*/ 0 h 3323594"/>
                    <a:gd name="connsiteX3" fmla="*/ 714329 w 1714390"/>
                    <a:gd name="connsiteY3" fmla="*/ 0 h 3323594"/>
                    <a:gd name="connsiteX4" fmla="*/ 1714390 w 1714390"/>
                    <a:gd name="connsiteY4" fmla="*/ 0 h 3323594"/>
                    <a:gd name="connsiteX5" fmla="*/ 1714390 w 1714390"/>
                    <a:gd name="connsiteY5" fmla="*/ 1938763 h 3323594"/>
                    <a:gd name="connsiteX6" fmla="*/ 1714390 w 1714390"/>
                    <a:gd name="connsiteY6" fmla="*/ 1938763 h 3323594"/>
                    <a:gd name="connsiteX7" fmla="*/ 1714390 w 1714390"/>
                    <a:gd name="connsiteY7" fmla="*/ 2769662 h 3323594"/>
                    <a:gd name="connsiteX8" fmla="*/ 1714390 w 1714390"/>
                    <a:gd name="connsiteY8" fmla="*/ 3323594 h 3323594"/>
                    <a:gd name="connsiteX9" fmla="*/ 714329 w 1714390"/>
                    <a:gd name="connsiteY9" fmla="*/ 3323594 h 3323594"/>
                    <a:gd name="connsiteX10" fmla="*/ 500036 w 1714390"/>
                    <a:gd name="connsiteY10" fmla="*/ 3739043 h 3323594"/>
                    <a:gd name="connsiteX11" fmla="*/ 285732 w 1714390"/>
                    <a:gd name="connsiteY11" fmla="*/ 3323594 h 3323594"/>
                    <a:gd name="connsiteX12" fmla="*/ 0 w 1714390"/>
                    <a:gd name="connsiteY12" fmla="*/ 3323594 h 3323594"/>
                    <a:gd name="connsiteX13" fmla="*/ 0 w 1714390"/>
                    <a:gd name="connsiteY13" fmla="*/ 2769662 h 3323594"/>
                    <a:gd name="connsiteX14" fmla="*/ 0 w 1714390"/>
                    <a:gd name="connsiteY14" fmla="*/ 1938763 h 3323594"/>
                    <a:gd name="connsiteX15" fmla="*/ 0 w 1714390"/>
                    <a:gd name="connsiteY15" fmla="*/ 1938763 h 3323594"/>
                    <a:gd name="connsiteX16" fmla="*/ 0 w 1714390"/>
                    <a:gd name="connsiteY16" fmla="*/ 0 h 3323594"/>
                    <a:gd name="connsiteX0-1" fmla="*/ 0 w 1714390"/>
                    <a:gd name="connsiteY0-2" fmla="*/ 0 h 3739043"/>
                    <a:gd name="connsiteX1-3" fmla="*/ 285732 w 1714390"/>
                    <a:gd name="connsiteY1-4" fmla="*/ 0 h 3739043"/>
                    <a:gd name="connsiteX2-5" fmla="*/ 285732 w 1714390"/>
                    <a:gd name="connsiteY2-6" fmla="*/ 0 h 3739043"/>
                    <a:gd name="connsiteX3-7" fmla="*/ 714329 w 1714390"/>
                    <a:gd name="connsiteY3-8" fmla="*/ 0 h 3739043"/>
                    <a:gd name="connsiteX4-9" fmla="*/ 1714390 w 1714390"/>
                    <a:gd name="connsiteY4-10" fmla="*/ 0 h 3739043"/>
                    <a:gd name="connsiteX5-11" fmla="*/ 1714390 w 1714390"/>
                    <a:gd name="connsiteY5-12" fmla="*/ 1938763 h 3739043"/>
                    <a:gd name="connsiteX6-13" fmla="*/ 1714390 w 1714390"/>
                    <a:gd name="connsiteY6-14" fmla="*/ 1938763 h 3739043"/>
                    <a:gd name="connsiteX7-15" fmla="*/ 1714390 w 1714390"/>
                    <a:gd name="connsiteY7-16" fmla="*/ 2769662 h 3739043"/>
                    <a:gd name="connsiteX8-17" fmla="*/ 1714390 w 1714390"/>
                    <a:gd name="connsiteY8-18" fmla="*/ 3323594 h 3739043"/>
                    <a:gd name="connsiteX9-19" fmla="*/ 955629 w 1714390"/>
                    <a:gd name="connsiteY9-20" fmla="*/ 3348994 h 3739043"/>
                    <a:gd name="connsiteX10-21" fmla="*/ 500036 w 1714390"/>
                    <a:gd name="connsiteY10-22" fmla="*/ 3739043 h 3739043"/>
                    <a:gd name="connsiteX11-23" fmla="*/ 285732 w 1714390"/>
                    <a:gd name="connsiteY11-24" fmla="*/ 3323594 h 3739043"/>
                    <a:gd name="connsiteX12-25" fmla="*/ 0 w 1714390"/>
                    <a:gd name="connsiteY12-26" fmla="*/ 3323594 h 3739043"/>
                    <a:gd name="connsiteX13-27" fmla="*/ 0 w 1714390"/>
                    <a:gd name="connsiteY13-28" fmla="*/ 2769662 h 3739043"/>
                    <a:gd name="connsiteX14-29" fmla="*/ 0 w 1714390"/>
                    <a:gd name="connsiteY14-30" fmla="*/ 1938763 h 3739043"/>
                    <a:gd name="connsiteX15-31" fmla="*/ 0 w 1714390"/>
                    <a:gd name="connsiteY15-32" fmla="*/ 1938763 h 3739043"/>
                    <a:gd name="connsiteX16-33" fmla="*/ 0 w 1714390"/>
                    <a:gd name="connsiteY16-34" fmla="*/ 0 h 3739043"/>
                    <a:gd name="connsiteX0-35" fmla="*/ 0 w 1714390"/>
                    <a:gd name="connsiteY0-36" fmla="*/ 0 h 3739043"/>
                    <a:gd name="connsiteX1-37" fmla="*/ 285732 w 1714390"/>
                    <a:gd name="connsiteY1-38" fmla="*/ 0 h 3739043"/>
                    <a:gd name="connsiteX2-39" fmla="*/ 285732 w 1714390"/>
                    <a:gd name="connsiteY2-40" fmla="*/ 0 h 3739043"/>
                    <a:gd name="connsiteX3-41" fmla="*/ 714329 w 1714390"/>
                    <a:gd name="connsiteY3-42" fmla="*/ 0 h 3739043"/>
                    <a:gd name="connsiteX4-43" fmla="*/ 1714390 w 1714390"/>
                    <a:gd name="connsiteY4-44" fmla="*/ 0 h 3739043"/>
                    <a:gd name="connsiteX5-45" fmla="*/ 1714390 w 1714390"/>
                    <a:gd name="connsiteY5-46" fmla="*/ 1938763 h 3739043"/>
                    <a:gd name="connsiteX6-47" fmla="*/ 1714390 w 1714390"/>
                    <a:gd name="connsiteY6-48" fmla="*/ 1938763 h 3739043"/>
                    <a:gd name="connsiteX7-49" fmla="*/ 1714390 w 1714390"/>
                    <a:gd name="connsiteY7-50" fmla="*/ 2769662 h 3739043"/>
                    <a:gd name="connsiteX8-51" fmla="*/ 1714390 w 1714390"/>
                    <a:gd name="connsiteY8-52" fmla="*/ 3323594 h 3739043"/>
                    <a:gd name="connsiteX9-53" fmla="*/ 955629 w 1714390"/>
                    <a:gd name="connsiteY9-54" fmla="*/ 3348994 h 3739043"/>
                    <a:gd name="connsiteX10-55" fmla="*/ 500036 w 1714390"/>
                    <a:gd name="connsiteY10-56" fmla="*/ 3739043 h 3739043"/>
                    <a:gd name="connsiteX11-57" fmla="*/ 615932 w 1714390"/>
                    <a:gd name="connsiteY11-58" fmla="*/ 3310894 h 3739043"/>
                    <a:gd name="connsiteX12-59" fmla="*/ 0 w 1714390"/>
                    <a:gd name="connsiteY12-60" fmla="*/ 3323594 h 3739043"/>
                    <a:gd name="connsiteX13-61" fmla="*/ 0 w 1714390"/>
                    <a:gd name="connsiteY13-62" fmla="*/ 2769662 h 3739043"/>
                    <a:gd name="connsiteX14-63" fmla="*/ 0 w 1714390"/>
                    <a:gd name="connsiteY14-64" fmla="*/ 1938763 h 3739043"/>
                    <a:gd name="connsiteX15-65" fmla="*/ 0 w 1714390"/>
                    <a:gd name="connsiteY15-66" fmla="*/ 1938763 h 3739043"/>
                    <a:gd name="connsiteX16-67" fmla="*/ 0 w 1714390"/>
                    <a:gd name="connsiteY16-68" fmla="*/ 0 h 3739043"/>
                    <a:gd name="connsiteX0-69" fmla="*/ 0 w 1714390"/>
                    <a:gd name="connsiteY0-70" fmla="*/ 0 h 3700943"/>
                    <a:gd name="connsiteX1-71" fmla="*/ 285732 w 1714390"/>
                    <a:gd name="connsiteY1-72" fmla="*/ 0 h 3700943"/>
                    <a:gd name="connsiteX2-73" fmla="*/ 285732 w 1714390"/>
                    <a:gd name="connsiteY2-74" fmla="*/ 0 h 3700943"/>
                    <a:gd name="connsiteX3-75" fmla="*/ 714329 w 1714390"/>
                    <a:gd name="connsiteY3-76" fmla="*/ 0 h 3700943"/>
                    <a:gd name="connsiteX4-77" fmla="*/ 1714390 w 1714390"/>
                    <a:gd name="connsiteY4-78" fmla="*/ 0 h 3700943"/>
                    <a:gd name="connsiteX5-79" fmla="*/ 1714390 w 1714390"/>
                    <a:gd name="connsiteY5-80" fmla="*/ 1938763 h 3700943"/>
                    <a:gd name="connsiteX6-81" fmla="*/ 1714390 w 1714390"/>
                    <a:gd name="connsiteY6-82" fmla="*/ 1938763 h 3700943"/>
                    <a:gd name="connsiteX7-83" fmla="*/ 1714390 w 1714390"/>
                    <a:gd name="connsiteY7-84" fmla="*/ 2769662 h 3700943"/>
                    <a:gd name="connsiteX8-85" fmla="*/ 1714390 w 1714390"/>
                    <a:gd name="connsiteY8-86" fmla="*/ 3323594 h 3700943"/>
                    <a:gd name="connsiteX9-87" fmla="*/ 955629 w 1714390"/>
                    <a:gd name="connsiteY9-88" fmla="*/ 3348994 h 3700943"/>
                    <a:gd name="connsiteX10-89" fmla="*/ 792136 w 1714390"/>
                    <a:gd name="connsiteY10-90" fmla="*/ 3700943 h 3700943"/>
                    <a:gd name="connsiteX11-91" fmla="*/ 615932 w 1714390"/>
                    <a:gd name="connsiteY11-92" fmla="*/ 3310894 h 3700943"/>
                    <a:gd name="connsiteX12-93" fmla="*/ 0 w 1714390"/>
                    <a:gd name="connsiteY12-94" fmla="*/ 3323594 h 3700943"/>
                    <a:gd name="connsiteX13-95" fmla="*/ 0 w 1714390"/>
                    <a:gd name="connsiteY13-96" fmla="*/ 2769662 h 3700943"/>
                    <a:gd name="connsiteX14-97" fmla="*/ 0 w 1714390"/>
                    <a:gd name="connsiteY14-98" fmla="*/ 1938763 h 3700943"/>
                    <a:gd name="connsiteX15-99" fmla="*/ 0 w 1714390"/>
                    <a:gd name="connsiteY15-100" fmla="*/ 1938763 h 3700943"/>
                    <a:gd name="connsiteX16-101" fmla="*/ 0 w 1714390"/>
                    <a:gd name="connsiteY16-102" fmla="*/ 0 h 3700943"/>
                    <a:gd name="connsiteX0-103" fmla="*/ 0 w 1714390"/>
                    <a:gd name="connsiteY0-104" fmla="*/ 0 h 3700943"/>
                    <a:gd name="connsiteX1-105" fmla="*/ 285732 w 1714390"/>
                    <a:gd name="connsiteY1-106" fmla="*/ 0 h 3700943"/>
                    <a:gd name="connsiteX2-107" fmla="*/ 285732 w 1714390"/>
                    <a:gd name="connsiteY2-108" fmla="*/ 0 h 3700943"/>
                    <a:gd name="connsiteX3-109" fmla="*/ 714329 w 1714390"/>
                    <a:gd name="connsiteY3-110" fmla="*/ 0 h 3700943"/>
                    <a:gd name="connsiteX4-111" fmla="*/ 1714390 w 1714390"/>
                    <a:gd name="connsiteY4-112" fmla="*/ 0 h 3700943"/>
                    <a:gd name="connsiteX5-113" fmla="*/ 1714390 w 1714390"/>
                    <a:gd name="connsiteY5-114" fmla="*/ 1938763 h 3700943"/>
                    <a:gd name="connsiteX6-115" fmla="*/ 1714390 w 1714390"/>
                    <a:gd name="connsiteY6-116" fmla="*/ 1938763 h 3700943"/>
                    <a:gd name="connsiteX7-117" fmla="*/ 1714390 w 1714390"/>
                    <a:gd name="connsiteY7-118" fmla="*/ 2769662 h 3700943"/>
                    <a:gd name="connsiteX8-119" fmla="*/ 1714390 w 1714390"/>
                    <a:gd name="connsiteY8-120" fmla="*/ 3323594 h 3700943"/>
                    <a:gd name="connsiteX9-121" fmla="*/ 1006429 w 1714390"/>
                    <a:gd name="connsiteY9-122" fmla="*/ 3348994 h 3700943"/>
                    <a:gd name="connsiteX10-123" fmla="*/ 792136 w 1714390"/>
                    <a:gd name="connsiteY10-124" fmla="*/ 3700943 h 3700943"/>
                    <a:gd name="connsiteX11-125" fmla="*/ 615932 w 1714390"/>
                    <a:gd name="connsiteY11-126" fmla="*/ 3310894 h 3700943"/>
                    <a:gd name="connsiteX12-127" fmla="*/ 0 w 1714390"/>
                    <a:gd name="connsiteY12-128" fmla="*/ 3323594 h 3700943"/>
                    <a:gd name="connsiteX13-129" fmla="*/ 0 w 1714390"/>
                    <a:gd name="connsiteY13-130" fmla="*/ 2769662 h 3700943"/>
                    <a:gd name="connsiteX14-131" fmla="*/ 0 w 1714390"/>
                    <a:gd name="connsiteY14-132" fmla="*/ 1938763 h 3700943"/>
                    <a:gd name="connsiteX15-133" fmla="*/ 0 w 1714390"/>
                    <a:gd name="connsiteY15-134" fmla="*/ 1938763 h 3700943"/>
                    <a:gd name="connsiteX16-135" fmla="*/ 0 w 1714390"/>
                    <a:gd name="connsiteY16-136" fmla="*/ 0 h 3700943"/>
                    <a:gd name="connsiteX0-137" fmla="*/ 0 w 1714390"/>
                    <a:gd name="connsiteY0-138" fmla="*/ 0 h 3700943"/>
                    <a:gd name="connsiteX1-139" fmla="*/ 285732 w 1714390"/>
                    <a:gd name="connsiteY1-140" fmla="*/ 0 h 3700943"/>
                    <a:gd name="connsiteX2-141" fmla="*/ 285732 w 1714390"/>
                    <a:gd name="connsiteY2-142" fmla="*/ 0 h 3700943"/>
                    <a:gd name="connsiteX3-143" fmla="*/ 714329 w 1714390"/>
                    <a:gd name="connsiteY3-144" fmla="*/ 0 h 3700943"/>
                    <a:gd name="connsiteX4-145" fmla="*/ 1714390 w 1714390"/>
                    <a:gd name="connsiteY4-146" fmla="*/ 0 h 3700943"/>
                    <a:gd name="connsiteX5-147" fmla="*/ 1714390 w 1714390"/>
                    <a:gd name="connsiteY5-148" fmla="*/ 1938763 h 3700943"/>
                    <a:gd name="connsiteX6-149" fmla="*/ 1714390 w 1714390"/>
                    <a:gd name="connsiteY6-150" fmla="*/ 1938763 h 3700943"/>
                    <a:gd name="connsiteX7-151" fmla="*/ 1714390 w 1714390"/>
                    <a:gd name="connsiteY7-152" fmla="*/ 2769662 h 3700943"/>
                    <a:gd name="connsiteX8-153" fmla="*/ 1714390 w 1714390"/>
                    <a:gd name="connsiteY8-154" fmla="*/ 3323594 h 3700943"/>
                    <a:gd name="connsiteX9-155" fmla="*/ 1006429 w 1714390"/>
                    <a:gd name="connsiteY9-156" fmla="*/ 3348994 h 3700943"/>
                    <a:gd name="connsiteX10-157" fmla="*/ 881036 w 1714390"/>
                    <a:gd name="connsiteY10-158" fmla="*/ 3700943 h 3700943"/>
                    <a:gd name="connsiteX11-159" fmla="*/ 615932 w 1714390"/>
                    <a:gd name="connsiteY11-160" fmla="*/ 3310894 h 3700943"/>
                    <a:gd name="connsiteX12-161" fmla="*/ 0 w 1714390"/>
                    <a:gd name="connsiteY12-162" fmla="*/ 3323594 h 3700943"/>
                    <a:gd name="connsiteX13-163" fmla="*/ 0 w 1714390"/>
                    <a:gd name="connsiteY13-164" fmla="*/ 2769662 h 3700943"/>
                    <a:gd name="connsiteX14-165" fmla="*/ 0 w 1714390"/>
                    <a:gd name="connsiteY14-166" fmla="*/ 1938763 h 3700943"/>
                    <a:gd name="connsiteX15-167" fmla="*/ 0 w 1714390"/>
                    <a:gd name="connsiteY15-168" fmla="*/ 1938763 h 3700943"/>
                    <a:gd name="connsiteX16-169" fmla="*/ 0 w 1714390"/>
                    <a:gd name="connsiteY16-170" fmla="*/ 0 h 3700943"/>
                    <a:gd name="connsiteX0-171" fmla="*/ 0 w 1714390"/>
                    <a:gd name="connsiteY0-172" fmla="*/ 0 h 3700943"/>
                    <a:gd name="connsiteX1-173" fmla="*/ 285732 w 1714390"/>
                    <a:gd name="connsiteY1-174" fmla="*/ 0 h 3700943"/>
                    <a:gd name="connsiteX2-175" fmla="*/ 285732 w 1714390"/>
                    <a:gd name="connsiteY2-176" fmla="*/ 0 h 3700943"/>
                    <a:gd name="connsiteX3-177" fmla="*/ 714329 w 1714390"/>
                    <a:gd name="connsiteY3-178" fmla="*/ 0 h 3700943"/>
                    <a:gd name="connsiteX4-179" fmla="*/ 1714390 w 1714390"/>
                    <a:gd name="connsiteY4-180" fmla="*/ 0 h 3700943"/>
                    <a:gd name="connsiteX5-181" fmla="*/ 1714390 w 1714390"/>
                    <a:gd name="connsiteY5-182" fmla="*/ 1938763 h 3700943"/>
                    <a:gd name="connsiteX6-183" fmla="*/ 1714390 w 1714390"/>
                    <a:gd name="connsiteY6-184" fmla="*/ 1938763 h 3700943"/>
                    <a:gd name="connsiteX7-185" fmla="*/ 1714390 w 1714390"/>
                    <a:gd name="connsiteY7-186" fmla="*/ 2769662 h 3700943"/>
                    <a:gd name="connsiteX8-187" fmla="*/ 1714390 w 1714390"/>
                    <a:gd name="connsiteY8-188" fmla="*/ 3323594 h 3700943"/>
                    <a:gd name="connsiteX9-189" fmla="*/ 1006429 w 1714390"/>
                    <a:gd name="connsiteY9-190" fmla="*/ 3348994 h 3700943"/>
                    <a:gd name="connsiteX10-191" fmla="*/ 842936 w 1714390"/>
                    <a:gd name="connsiteY10-192" fmla="*/ 3700943 h 3700943"/>
                    <a:gd name="connsiteX11-193" fmla="*/ 615932 w 1714390"/>
                    <a:gd name="connsiteY11-194" fmla="*/ 3310894 h 3700943"/>
                    <a:gd name="connsiteX12-195" fmla="*/ 0 w 1714390"/>
                    <a:gd name="connsiteY12-196" fmla="*/ 3323594 h 3700943"/>
                    <a:gd name="connsiteX13-197" fmla="*/ 0 w 1714390"/>
                    <a:gd name="connsiteY13-198" fmla="*/ 2769662 h 3700943"/>
                    <a:gd name="connsiteX14-199" fmla="*/ 0 w 1714390"/>
                    <a:gd name="connsiteY14-200" fmla="*/ 1938763 h 3700943"/>
                    <a:gd name="connsiteX15-201" fmla="*/ 0 w 1714390"/>
                    <a:gd name="connsiteY15-202" fmla="*/ 1938763 h 3700943"/>
                    <a:gd name="connsiteX16-203" fmla="*/ 0 w 1714390"/>
                    <a:gd name="connsiteY16-204" fmla="*/ 0 h 3700943"/>
                    <a:gd name="connsiteX0-205" fmla="*/ 0 w 1714390"/>
                    <a:gd name="connsiteY0-206" fmla="*/ 0 h 3700943"/>
                    <a:gd name="connsiteX1-207" fmla="*/ 285732 w 1714390"/>
                    <a:gd name="connsiteY1-208" fmla="*/ 0 h 3700943"/>
                    <a:gd name="connsiteX2-209" fmla="*/ 285732 w 1714390"/>
                    <a:gd name="connsiteY2-210" fmla="*/ 0 h 3700943"/>
                    <a:gd name="connsiteX3-211" fmla="*/ 714329 w 1714390"/>
                    <a:gd name="connsiteY3-212" fmla="*/ 0 h 3700943"/>
                    <a:gd name="connsiteX4-213" fmla="*/ 1714390 w 1714390"/>
                    <a:gd name="connsiteY4-214" fmla="*/ 0 h 3700943"/>
                    <a:gd name="connsiteX5-215" fmla="*/ 1714390 w 1714390"/>
                    <a:gd name="connsiteY5-216" fmla="*/ 1938763 h 3700943"/>
                    <a:gd name="connsiteX6-217" fmla="*/ 1714390 w 1714390"/>
                    <a:gd name="connsiteY6-218" fmla="*/ 1938763 h 3700943"/>
                    <a:gd name="connsiteX7-219" fmla="*/ 1714390 w 1714390"/>
                    <a:gd name="connsiteY7-220" fmla="*/ 2769662 h 3700943"/>
                    <a:gd name="connsiteX8-221" fmla="*/ 1714390 w 1714390"/>
                    <a:gd name="connsiteY8-222" fmla="*/ 3323594 h 3700943"/>
                    <a:gd name="connsiteX9-223" fmla="*/ 968329 w 1714390"/>
                    <a:gd name="connsiteY9-224" fmla="*/ 3348994 h 3700943"/>
                    <a:gd name="connsiteX10-225" fmla="*/ 842936 w 1714390"/>
                    <a:gd name="connsiteY10-226" fmla="*/ 3700943 h 3700943"/>
                    <a:gd name="connsiteX11-227" fmla="*/ 615932 w 1714390"/>
                    <a:gd name="connsiteY11-228" fmla="*/ 3310894 h 3700943"/>
                    <a:gd name="connsiteX12-229" fmla="*/ 0 w 1714390"/>
                    <a:gd name="connsiteY12-230" fmla="*/ 3323594 h 3700943"/>
                    <a:gd name="connsiteX13-231" fmla="*/ 0 w 1714390"/>
                    <a:gd name="connsiteY13-232" fmla="*/ 2769662 h 3700943"/>
                    <a:gd name="connsiteX14-233" fmla="*/ 0 w 1714390"/>
                    <a:gd name="connsiteY14-234" fmla="*/ 1938763 h 3700943"/>
                    <a:gd name="connsiteX15-235" fmla="*/ 0 w 1714390"/>
                    <a:gd name="connsiteY15-236" fmla="*/ 1938763 h 3700943"/>
                    <a:gd name="connsiteX16-237" fmla="*/ 0 w 1714390"/>
                    <a:gd name="connsiteY16-238" fmla="*/ 0 h 3700943"/>
                    <a:gd name="connsiteX0-239" fmla="*/ 0 w 1714390"/>
                    <a:gd name="connsiteY0-240" fmla="*/ 0 h 3662843"/>
                    <a:gd name="connsiteX1-241" fmla="*/ 285732 w 1714390"/>
                    <a:gd name="connsiteY1-242" fmla="*/ 0 h 3662843"/>
                    <a:gd name="connsiteX2-243" fmla="*/ 285732 w 1714390"/>
                    <a:gd name="connsiteY2-244" fmla="*/ 0 h 3662843"/>
                    <a:gd name="connsiteX3-245" fmla="*/ 714329 w 1714390"/>
                    <a:gd name="connsiteY3-246" fmla="*/ 0 h 3662843"/>
                    <a:gd name="connsiteX4-247" fmla="*/ 1714390 w 1714390"/>
                    <a:gd name="connsiteY4-248" fmla="*/ 0 h 3662843"/>
                    <a:gd name="connsiteX5-249" fmla="*/ 1714390 w 1714390"/>
                    <a:gd name="connsiteY5-250" fmla="*/ 1938763 h 3662843"/>
                    <a:gd name="connsiteX6-251" fmla="*/ 1714390 w 1714390"/>
                    <a:gd name="connsiteY6-252" fmla="*/ 1938763 h 3662843"/>
                    <a:gd name="connsiteX7-253" fmla="*/ 1714390 w 1714390"/>
                    <a:gd name="connsiteY7-254" fmla="*/ 2769662 h 3662843"/>
                    <a:gd name="connsiteX8-255" fmla="*/ 1714390 w 1714390"/>
                    <a:gd name="connsiteY8-256" fmla="*/ 3323594 h 3662843"/>
                    <a:gd name="connsiteX9-257" fmla="*/ 968329 w 1714390"/>
                    <a:gd name="connsiteY9-258" fmla="*/ 3348994 h 3662843"/>
                    <a:gd name="connsiteX10-259" fmla="*/ 842936 w 1714390"/>
                    <a:gd name="connsiteY10-260" fmla="*/ 3662843 h 3662843"/>
                    <a:gd name="connsiteX11-261" fmla="*/ 615932 w 1714390"/>
                    <a:gd name="connsiteY11-262" fmla="*/ 3310894 h 3662843"/>
                    <a:gd name="connsiteX12-263" fmla="*/ 0 w 1714390"/>
                    <a:gd name="connsiteY12-264" fmla="*/ 3323594 h 3662843"/>
                    <a:gd name="connsiteX13-265" fmla="*/ 0 w 1714390"/>
                    <a:gd name="connsiteY13-266" fmla="*/ 2769662 h 3662843"/>
                    <a:gd name="connsiteX14-267" fmla="*/ 0 w 1714390"/>
                    <a:gd name="connsiteY14-268" fmla="*/ 1938763 h 3662843"/>
                    <a:gd name="connsiteX15-269" fmla="*/ 0 w 1714390"/>
                    <a:gd name="connsiteY15-270" fmla="*/ 1938763 h 3662843"/>
                    <a:gd name="connsiteX16-271" fmla="*/ 0 w 1714390"/>
                    <a:gd name="connsiteY16-272" fmla="*/ 0 h 3662843"/>
                    <a:gd name="connsiteX0-273" fmla="*/ 0 w 1714390"/>
                    <a:gd name="connsiteY0-274" fmla="*/ 0 h 3662843"/>
                    <a:gd name="connsiteX1-275" fmla="*/ 285732 w 1714390"/>
                    <a:gd name="connsiteY1-276" fmla="*/ 0 h 3662843"/>
                    <a:gd name="connsiteX2-277" fmla="*/ 285732 w 1714390"/>
                    <a:gd name="connsiteY2-278" fmla="*/ 0 h 3662843"/>
                    <a:gd name="connsiteX3-279" fmla="*/ 714329 w 1714390"/>
                    <a:gd name="connsiteY3-280" fmla="*/ 0 h 3662843"/>
                    <a:gd name="connsiteX4-281" fmla="*/ 1714390 w 1714390"/>
                    <a:gd name="connsiteY4-282" fmla="*/ 0 h 3662843"/>
                    <a:gd name="connsiteX5-283" fmla="*/ 1714390 w 1714390"/>
                    <a:gd name="connsiteY5-284" fmla="*/ 1938763 h 3662843"/>
                    <a:gd name="connsiteX6-285" fmla="*/ 1714390 w 1714390"/>
                    <a:gd name="connsiteY6-286" fmla="*/ 1938763 h 3662843"/>
                    <a:gd name="connsiteX7-287" fmla="*/ 1714390 w 1714390"/>
                    <a:gd name="connsiteY7-288" fmla="*/ 2769662 h 3662843"/>
                    <a:gd name="connsiteX8-289" fmla="*/ 1714390 w 1714390"/>
                    <a:gd name="connsiteY8-290" fmla="*/ 3323594 h 3662843"/>
                    <a:gd name="connsiteX9-291" fmla="*/ 945469 w 1714390"/>
                    <a:gd name="connsiteY9-292" fmla="*/ 3318514 h 3662843"/>
                    <a:gd name="connsiteX10-293" fmla="*/ 842936 w 1714390"/>
                    <a:gd name="connsiteY10-294" fmla="*/ 3662843 h 3662843"/>
                    <a:gd name="connsiteX11-295" fmla="*/ 615932 w 1714390"/>
                    <a:gd name="connsiteY11-296" fmla="*/ 3310894 h 3662843"/>
                    <a:gd name="connsiteX12-297" fmla="*/ 0 w 1714390"/>
                    <a:gd name="connsiteY12-298" fmla="*/ 3323594 h 3662843"/>
                    <a:gd name="connsiteX13-299" fmla="*/ 0 w 1714390"/>
                    <a:gd name="connsiteY13-300" fmla="*/ 2769662 h 3662843"/>
                    <a:gd name="connsiteX14-301" fmla="*/ 0 w 1714390"/>
                    <a:gd name="connsiteY14-302" fmla="*/ 1938763 h 3662843"/>
                    <a:gd name="connsiteX15-303" fmla="*/ 0 w 1714390"/>
                    <a:gd name="connsiteY15-304" fmla="*/ 1938763 h 3662843"/>
                    <a:gd name="connsiteX16-305" fmla="*/ 0 w 1714390"/>
                    <a:gd name="connsiteY16-306" fmla="*/ 0 h 3662843"/>
                    <a:gd name="connsiteX0-307" fmla="*/ 0 w 1714390"/>
                    <a:gd name="connsiteY0-308" fmla="*/ 0 h 3662843"/>
                    <a:gd name="connsiteX1-309" fmla="*/ 285732 w 1714390"/>
                    <a:gd name="connsiteY1-310" fmla="*/ 0 h 3662843"/>
                    <a:gd name="connsiteX2-311" fmla="*/ 285732 w 1714390"/>
                    <a:gd name="connsiteY2-312" fmla="*/ 0 h 3662843"/>
                    <a:gd name="connsiteX3-313" fmla="*/ 714329 w 1714390"/>
                    <a:gd name="connsiteY3-314" fmla="*/ 0 h 3662843"/>
                    <a:gd name="connsiteX4-315" fmla="*/ 1714390 w 1714390"/>
                    <a:gd name="connsiteY4-316" fmla="*/ 0 h 3662843"/>
                    <a:gd name="connsiteX5-317" fmla="*/ 1714390 w 1714390"/>
                    <a:gd name="connsiteY5-318" fmla="*/ 1938763 h 3662843"/>
                    <a:gd name="connsiteX6-319" fmla="*/ 1714390 w 1714390"/>
                    <a:gd name="connsiteY6-320" fmla="*/ 1938763 h 3662843"/>
                    <a:gd name="connsiteX7-321" fmla="*/ 1714390 w 1714390"/>
                    <a:gd name="connsiteY7-322" fmla="*/ 2769662 h 3662843"/>
                    <a:gd name="connsiteX8-323" fmla="*/ 1714390 w 1714390"/>
                    <a:gd name="connsiteY8-324" fmla="*/ 3323594 h 3662843"/>
                    <a:gd name="connsiteX9-325" fmla="*/ 983569 w 1714390"/>
                    <a:gd name="connsiteY9-326" fmla="*/ 3318514 h 3662843"/>
                    <a:gd name="connsiteX10-327" fmla="*/ 842936 w 1714390"/>
                    <a:gd name="connsiteY10-328" fmla="*/ 3662843 h 3662843"/>
                    <a:gd name="connsiteX11-329" fmla="*/ 615932 w 1714390"/>
                    <a:gd name="connsiteY11-330" fmla="*/ 3310894 h 3662843"/>
                    <a:gd name="connsiteX12-331" fmla="*/ 0 w 1714390"/>
                    <a:gd name="connsiteY12-332" fmla="*/ 3323594 h 3662843"/>
                    <a:gd name="connsiteX13-333" fmla="*/ 0 w 1714390"/>
                    <a:gd name="connsiteY13-334" fmla="*/ 2769662 h 3662843"/>
                    <a:gd name="connsiteX14-335" fmla="*/ 0 w 1714390"/>
                    <a:gd name="connsiteY14-336" fmla="*/ 1938763 h 3662843"/>
                    <a:gd name="connsiteX15-337" fmla="*/ 0 w 1714390"/>
                    <a:gd name="connsiteY15-338" fmla="*/ 1938763 h 3662843"/>
                    <a:gd name="connsiteX16-339" fmla="*/ 0 w 1714390"/>
                    <a:gd name="connsiteY16-340" fmla="*/ 0 h 3662843"/>
                    <a:gd name="connsiteX0-341" fmla="*/ 0 w 1714390"/>
                    <a:gd name="connsiteY0-342" fmla="*/ 0 h 3662843"/>
                    <a:gd name="connsiteX1-343" fmla="*/ 285732 w 1714390"/>
                    <a:gd name="connsiteY1-344" fmla="*/ 0 h 3662843"/>
                    <a:gd name="connsiteX2-345" fmla="*/ 285732 w 1714390"/>
                    <a:gd name="connsiteY2-346" fmla="*/ 0 h 3662843"/>
                    <a:gd name="connsiteX3-347" fmla="*/ 714329 w 1714390"/>
                    <a:gd name="connsiteY3-348" fmla="*/ 0 h 3662843"/>
                    <a:gd name="connsiteX4-349" fmla="*/ 1714390 w 1714390"/>
                    <a:gd name="connsiteY4-350" fmla="*/ 0 h 3662843"/>
                    <a:gd name="connsiteX5-351" fmla="*/ 1714390 w 1714390"/>
                    <a:gd name="connsiteY5-352" fmla="*/ 1938763 h 3662843"/>
                    <a:gd name="connsiteX6-353" fmla="*/ 1714390 w 1714390"/>
                    <a:gd name="connsiteY6-354" fmla="*/ 1938763 h 3662843"/>
                    <a:gd name="connsiteX7-355" fmla="*/ 1714390 w 1714390"/>
                    <a:gd name="connsiteY7-356" fmla="*/ 2769662 h 3662843"/>
                    <a:gd name="connsiteX8-357" fmla="*/ 1714390 w 1714390"/>
                    <a:gd name="connsiteY8-358" fmla="*/ 3323594 h 3662843"/>
                    <a:gd name="connsiteX9-359" fmla="*/ 983569 w 1714390"/>
                    <a:gd name="connsiteY9-360" fmla="*/ 3318514 h 3662843"/>
                    <a:gd name="connsiteX10-361" fmla="*/ 842936 w 1714390"/>
                    <a:gd name="connsiteY10-362" fmla="*/ 3662843 h 3662843"/>
                    <a:gd name="connsiteX11-363" fmla="*/ 673082 w 1714390"/>
                    <a:gd name="connsiteY11-364" fmla="*/ 3310894 h 3662843"/>
                    <a:gd name="connsiteX12-365" fmla="*/ 0 w 1714390"/>
                    <a:gd name="connsiteY12-366" fmla="*/ 3323594 h 3662843"/>
                    <a:gd name="connsiteX13-367" fmla="*/ 0 w 1714390"/>
                    <a:gd name="connsiteY13-368" fmla="*/ 2769662 h 3662843"/>
                    <a:gd name="connsiteX14-369" fmla="*/ 0 w 1714390"/>
                    <a:gd name="connsiteY14-370" fmla="*/ 1938763 h 3662843"/>
                    <a:gd name="connsiteX15-371" fmla="*/ 0 w 1714390"/>
                    <a:gd name="connsiteY15-372" fmla="*/ 1938763 h 3662843"/>
                    <a:gd name="connsiteX16-373" fmla="*/ 0 w 1714390"/>
                    <a:gd name="connsiteY16-374" fmla="*/ 0 h 3662843"/>
                    <a:gd name="connsiteX0-375" fmla="*/ 0 w 1714390"/>
                    <a:gd name="connsiteY0-376" fmla="*/ 0 h 3662843"/>
                    <a:gd name="connsiteX1-377" fmla="*/ 285732 w 1714390"/>
                    <a:gd name="connsiteY1-378" fmla="*/ 0 h 3662843"/>
                    <a:gd name="connsiteX2-379" fmla="*/ 285732 w 1714390"/>
                    <a:gd name="connsiteY2-380" fmla="*/ 0 h 3662843"/>
                    <a:gd name="connsiteX3-381" fmla="*/ 714329 w 1714390"/>
                    <a:gd name="connsiteY3-382" fmla="*/ 0 h 3662843"/>
                    <a:gd name="connsiteX4-383" fmla="*/ 1714390 w 1714390"/>
                    <a:gd name="connsiteY4-384" fmla="*/ 0 h 3662843"/>
                    <a:gd name="connsiteX5-385" fmla="*/ 1714390 w 1714390"/>
                    <a:gd name="connsiteY5-386" fmla="*/ 1938763 h 3662843"/>
                    <a:gd name="connsiteX6-387" fmla="*/ 1714390 w 1714390"/>
                    <a:gd name="connsiteY6-388" fmla="*/ 1938763 h 3662843"/>
                    <a:gd name="connsiteX7-389" fmla="*/ 1714390 w 1714390"/>
                    <a:gd name="connsiteY7-390" fmla="*/ 2769662 h 3662843"/>
                    <a:gd name="connsiteX8-391" fmla="*/ 1714390 w 1714390"/>
                    <a:gd name="connsiteY8-392" fmla="*/ 3323594 h 3662843"/>
                    <a:gd name="connsiteX9-393" fmla="*/ 983569 w 1714390"/>
                    <a:gd name="connsiteY9-394" fmla="*/ 3318514 h 3662843"/>
                    <a:gd name="connsiteX10-395" fmla="*/ 842936 w 1714390"/>
                    <a:gd name="connsiteY10-396" fmla="*/ 3662843 h 3662843"/>
                    <a:gd name="connsiteX11-397" fmla="*/ 711182 w 1714390"/>
                    <a:gd name="connsiteY11-398" fmla="*/ 3310894 h 3662843"/>
                    <a:gd name="connsiteX12-399" fmla="*/ 0 w 1714390"/>
                    <a:gd name="connsiteY12-400" fmla="*/ 3323594 h 3662843"/>
                    <a:gd name="connsiteX13-401" fmla="*/ 0 w 1714390"/>
                    <a:gd name="connsiteY13-402" fmla="*/ 2769662 h 3662843"/>
                    <a:gd name="connsiteX14-403" fmla="*/ 0 w 1714390"/>
                    <a:gd name="connsiteY14-404" fmla="*/ 1938763 h 3662843"/>
                    <a:gd name="connsiteX15-405" fmla="*/ 0 w 1714390"/>
                    <a:gd name="connsiteY15-406" fmla="*/ 1938763 h 3662843"/>
                    <a:gd name="connsiteX16-407" fmla="*/ 0 w 1714390"/>
                    <a:gd name="connsiteY16-408" fmla="*/ 0 h 366284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</a:cxnLst>
                  <a:rect l="l" t="t" r="r" b="b"/>
                  <a:pathLst>
                    <a:path w="1714390" h="3662843">
                      <a:moveTo>
                        <a:pt x="0" y="0"/>
                      </a:moveTo>
                      <a:lnTo>
                        <a:pt x="285732" y="0"/>
                      </a:lnTo>
                      <a:lnTo>
                        <a:pt x="285732" y="0"/>
                      </a:lnTo>
                      <a:lnTo>
                        <a:pt x="714329" y="0"/>
                      </a:lnTo>
                      <a:lnTo>
                        <a:pt x="1714390" y="0"/>
                      </a:lnTo>
                      <a:lnTo>
                        <a:pt x="1714390" y="1938763"/>
                      </a:lnTo>
                      <a:lnTo>
                        <a:pt x="1714390" y="1938763"/>
                      </a:lnTo>
                      <a:lnTo>
                        <a:pt x="1714390" y="2769662"/>
                      </a:lnTo>
                      <a:lnTo>
                        <a:pt x="1714390" y="3323594"/>
                      </a:lnTo>
                      <a:lnTo>
                        <a:pt x="983569" y="3318514"/>
                      </a:lnTo>
                      <a:lnTo>
                        <a:pt x="842936" y="3662843"/>
                      </a:lnTo>
                      <a:lnTo>
                        <a:pt x="711182" y="3310894"/>
                      </a:lnTo>
                      <a:lnTo>
                        <a:pt x="0" y="3323594"/>
                      </a:lnTo>
                      <a:lnTo>
                        <a:pt x="0" y="2769662"/>
                      </a:lnTo>
                      <a:lnTo>
                        <a:pt x="0" y="1938763"/>
                      </a:lnTo>
                      <a:lnTo>
                        <a:pt x="0" y="19387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bg1">
                      <a:lumMod val="65000"/>
                      <a:alpha val="67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1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4" name="组合 103"/>
                <p:cNvGrpSpPr/>
                <p:nvPr/>
              </p:nvGrpSpPr>
              <p:grpSpPr>
                <a:xfrm>
                  <a:off x="5518132" y="5915679"/>
                  <a:ext cx="429992" cy="50145"/>
                  <a:chOff x="1270584" y="5915679"/>
                  <a:chExt cx="429992" cy="50145"/>
                </a:xfrm>
                <a:solidFill>
                  <a:schemeClr val="bg1">
                    <a:lumMod val="75000"/>
                  </a:schemeClr>
                </a:solidFill>
              </p:grpSpPr>
              <p:sp>
                <p:nvSpPr>
                  <p:cNvPr id="105" name="矩形 104"/>
                  <p:cNvSpPr/>
                  <p:nvPr/>
                </p:nvSpPr>
                <p:spPr>
                  <a:xfrm>
                    <a:off x="1650431" y="5915679"/>
                    <a:ext cx="50145" cy="5014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6" name="矩形 105"/>
                  <p:cNvSpPr/>
                  <p:nvPr/>
                </p:nvSpPr>
                <p:spPr>
                  <a:xfrm>
                    <a:off x="1460507" y="5915679"/>
                    <a:ext cx="50145" cy="5014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7" name="矩形 106"/>
                  <p:cNvSpPr/>
                  <p:nvPr/>
                </p:nvSpPr>
                <p:spPr>
                  <a:xfrm>
                    <a:off x="1270584" y="5915679"/>
                    <a:ext cx="50145" cy="5014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98" name="组合 297"/>
              <p:cNvGrpSpPr/>
              <p:nvPr/>
            </p:nvGrpSpPr>
            <p:grpSpPr>
              <a:xfrm>
                <a:off x="5062411" y="2902710"/>
                <a:ext cx="1355311" cy="430887"/>
                <a:chOff x="6869502" y="2896995"/>
                <a:chExt cx="1355311" cy="430887"/>
              </a:xfrm>
            </p:grpSpPr>
            <p:sp>
              <p:nvSpPr>
                <p:cNvPr id="299" name="矩形 298"/>
                <p:cNvSpPr/>
                <p:nvPr/>
              </p:nvSpPr>
              <p:spPr>
                <a:xfrm>
                  <a:off x="7514362" y="2908537"/>
                  <a:ext cx="710451" cy="3770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zh-CN" altLang="en-US" sz="1850" b="1" spc="200" dirty="0">
                      <a:solidFill>
                        <a:srgbClr val="11558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培训</a:t>
                  </a:r>
                  <a:endParaRPr lang="zh-CN" altLang="en-US" sz="1850" b="1" spc="200" dirty="0">
                    <a:solidFill>
                      <a:srgbClr val="11558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0" name="矩形 299"/>
                <p:cNvSpPr/>
                <p:nvPr/>
              </p:nvSpPr>
              <p:spPr>
                <a:xfrm>
                  <a:off x="6869502" y="2896995"/>
                  <a:ext cx="809837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altLang="zh-CN" sz="2200" b="1" spc="200" dirty="0">
                      <a:solidFill>
                        <a:srgbClr val="115586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PPT</a:t>
                  </a:r>
                  <a:endParaRPr lang="zh-CN" altLang="en-US" sz="2200" b="1" spc="200" dirty="0">
                    <a:solidFill>
                      <a:srgbClr val="115586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2" name="矩形 1"/>
              <p:cNvSpPr>
                <a:spLocks noChangeArrowheads="1"/>
              </p:cNvSpPr>
              <p:nvPr/>
            </p:nvSpPr>
            <p:spPr bwMode="auto">
              <a:xfrm>
                <a:off x="5089267" y="3513399"/>
                <a:ext cx="1345778" cy="1938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25000"/>
                  </a:lnSpc>
                  <a:defRPr/>
                </a:pP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锐普，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中国第一家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设计机构。拥有顶尖的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</a:t>
                </a:r>
                <a:r>
                  <a:rPr lang="zh-CN" altLang="zh-CN" sz="1200" spc="3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顶级</a:t>
                </a:r>
                <a:r>
                  <a:rPr lang="en-US" altLang="zh-CN" sz="1200" spc="3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zh-CN" sz="1200" spc="3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团队，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</a:t>
                </a:r>
                <a:r>
                  <a:rPr lang="zh-CN" altLang="zh-CN" sz="1200" spc="3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坚持精益求精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711107" y="1657715"/>
            <a:ext cx="1933818" cy="4473042"/>
            <a:chOff x="711199" y="1657331"/>
            <a:chExt cx="1934070" cy="4472006"/>
          </a:xfrm>
        </p:grpSpPr>
        <p:grpSp>
          <p:nvGrpSpPr>
            <p:cNvPr id="10" name="组合 9"/>
            <p:cNvGrpSpPr/>
            <p:nvPr/>
          </p:nvGrpSpPr>
          <p:grpSpPr>
            <a:xfrm>
              <a:off x="711199" y="1657331"/>
              <a:ext cx="1934070" cy="607578"/>
              <a:chOff x="711199" y="1657331"/>
              <a:chExt cx="1934070" cy="607578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714415" y="1658750"/>
                <a:ext cx="1720055" cy="606159"/>
                <a:chOff x="714415" y="1658750"/>
                <a:chExt cx="1720055" cy="606159"/>
              </a:xfrm>
            </p:grpSpPr>
            <p:sp>
              <p:nvSpPr>
                <p:cNvPr id="126" name="圆角矩形标注 125"/>
                <p:cNvSpPr/>
                <p:nvPr/>
              </p:nvSpPr>
              <p:spPr>
                <a:xfrm>
                  <a:off x="714415" y="1658750"/>
                  <a:ext cx="1720055" cy="606159"/>
                </a:xfrm>
                <a:custGeom>
                  <a:avLst/>
                  <a:gdLst>
                    <a:gd name="connsiteX0" fmla="*/ 0 w 1720055"/>
                    <a:gd name="connsiteY0" fmla="*/ 75722 h 454324"/>
                    <a:gd name="connsiteX1" fmla="*/ 75722 w 1720055"/>
                    <a:gd name="connsiteY1" fmla="*/ 0 h 454324"/>
                    <a:gd name="connsiteX2" fmla="*/ 1003365 w 1720055"/>
                    <a:gd name="connsiteY2" fmla="*/ 0 h 454324"/>
                    <a:gd name="connsiteX3" fmla="*/ 1003365 w 1720055"/>
                    <a:gd name="connsiteY3" fmla="*/ 0 h 454324"/>
                    <a:gd name="connsiteX4" fmla="*/ 1433379 w 1720055"/>
                    <a:gd name="connsiteY4" fmla="*/ 0 h 454324"/>
                    <a:gd name="connsiteX5" fmla="*/ 1644333 w 1720055"/>
                    <a:gd name="connsiteY5" fmla="*/ 0 h 454324"/>
                    <a:gd name="connsiteX6" fmla="*/ 1720055 w 1720055"/>
                    <a:gd name="connsiteY6" fmla="*/ 75722 h 454324"/>
                    <a:gd name="connsiteX7" fmla="*/ 1720055 w 1720055"/>
                    <a:gd name="connsiteY7" fmla="*/ 265022 h 454324"/>
                    <a:gd name="connsiteX8" fmla="*/ 1720055 w 1720055"/>
                    <a:gd name="connsiteY8" fmla="*/ 265022 h 454324"/>
                    <a:gd name="connsiteX9" fmla="*/ 1720055 w 1720055"/>
                    <a:gd name="connsiteY9" fmla="*/ 378603 h 454324"/>
                    <a:gd name="connsiteX10" fmla="*/ 1720055 w 1720055"/>
                    <a:gd name="connsiteY10" fmla="*/ 378602 h 454324"/>
                    <a:gd name="connsiteX11" fmla="*/ 1644333 w 1720055"/>
                    <a:gd name="connsiteY11" fmla="*/ 454324 h 454324"/>
                    <a:gd name="connsiteX12" fmla="*/ 1433379 w 1720055"/>
                    <a:gd name="connsiteY12" fmla="*/ 454324 h 454324"/>
                    <a:gd name="connsiteX13" fmla="*/ 874080 w 1720055"/>
                    <a:gd name="connsiteY13" fmla="*/ 606159 h 454324"/>
                    <a:gd name="connsiteX14" fmla="*/ 1003365 w 1720055"/>
                    <a:gd name="connsiteY14" fmla="*/ 454324 h 454324"/>
                    <a:gd name="connsiteX15" fmla="*/ 75722 w 1720055"/>
                    <a:gd name="connsiteY15" fmla="*/ 454324 h 454324"/>
                    <a:gd name="connsiteX16" fmla="*/ 0 w 1720055"/>
                    <a:gd name="connsiteY16" fmla="*/ 378602 h 454324"/>
                    <a:gd name="connsiteX17" fmla="*/ 0 w 1720055"/>
                    <a:gd name="connsiteY17" fmla="*/ 378603 h 454324"/>
                    <a:gd name="connsiteX18" fmla="*/ 0 w 1720055"/>
                    <a:gd name="connsiteY18" fmla="*/ 265022 h 454324"/>
                    <a:gd name="connsiteX19" fmla="*/ 0 w 1720055"/>
                    <a:gd name="connsiteY19" fmla="*/ 265022 h 454324"/>
                    <a:gd name="connsiteX20" fmla="*/ 0 w 1720055"/>
                    <a:gd name="connsiteY20" fmla="*/ 75722 h 454324"/>
                    <a:gd name="connsiteX0-1" fmla="*/ 0 w 1720055"/>
                    <a:gd name="connsiteY0-2" fmla="*/ 75722 h 606159"/>
                    <a:gd name="connsiteX1-3" fmla="*/ 75722 w 1720055"/>
                    <a:gd name="connsiteY1-4" fmla="*/ 0 h 606159"/>
                    <a:gd name="connsiteX2-5" fmla="*/ 1003365 w 1720055"/>
                    <a:gd name="connsiteY2-6" fmla="*/ 0 h 606159"/>
                    <a:gd name="connsiteX3-7" fmla="*/ 1003365 w 1720055"/>
                    <a:gd name="connsiteY3-8" fmla="*/ 0 h 606159"/>
                    <a:gd name="connsiteX4-9" fmla="*/ 1433379 w 1720055"/>
                    <a:gd name="connsiteY4-10" fmla="*/ 0 h 606159"/>
                    <a:gd name="connsiteX5-11" fmla="*/ 1644333 w 1720055"/>
                    <a:gd name="connsiteY5-12" fmla="*/ 0 h 606159"/>
                    <a:gd name="connsiteX6-13" fmla="*/ 1720055 w 1720055"/>
                    <a:gd name="connsiteY6-14" fmla="*/ 75722 h 606159"/>
                    <a:gd name="connsiteX7-15" fmla="*/ 1720055 w 1720055"/>
                    <a:gd name="connsiteY7-16" fmla="*/ 265022 h 606159"/>
                    <a:gd name="connsiteX8-17" fmla="*/ 1720055 w 1720055"/>
                    <a:gd name="connsiteY8-18" fmla="*/ 265022 h 606159"/>
                    <a:gd name="connsiteX9-19" fmla="*/ 1720055 w 1720055"/>
                    <a:gd name="connsiteY9-20" fmla="*/ 378603 h 606159"/>
                    <a:gd name="connsiteX10-21" fmla="*/ 1720055 w 1720055"/>
                    <a:gd name="connsiteY10-22" fmla="*/ 378602 h 606159"/>
                    <a:gd name="connsiteX11-23" fmla="*/ 1644333 w 1720055"/>
                    <a:gd name="connsiteY11-24" fmla="*/ 454324 h 606159"/>
                    <a:gd name="connsiteX12-25" fmla="*/ 1433379 w 1720055"/>
                    <a:gd name="connsiteY12-26" fmla="*/ 454324 h 606159"/>
                    <a:gd name="connsiteX13-27" fmla="*/ 874080 w 1720055"/>
                    <a:gd name="connsiteY13-28" fmla="*/ 606159 h 606159"/>
                    <a:gd name="connsiteX14-29" fmla="*/ 762065 w 1720055"/>
                    <a:gd name="connsiteY14-30" fmla="*/ 460674 h 606159"/>
                    <a:gd name="connsiteX15-31" fmla="*/ 75722 w 1720055"/>
                    <a:gd name="connsiteY15-32" fmla="*/ 454324 h 606159"/>
                    <a:gd name="connsiteX16-33" fmla="*/ 0 w 1720055"/>
                    <a:gd name="connsiteY16-34" fmla="*/ 378602 h 606159"/>
                    <a:gd name="connsiteX17-35" fmla="*/ 0 w 1720055"/>
                    <a:gd name="connsiteY17-36" fmla="*/ 378603 h 606159"/>
                    <a:gd name="connsiteX18-37" fmla="*/ 0 w 1720055"/>
                    <a:gd name="connsiteY18-38" fmla="*/ 265022 h 606159"/>
                    <a:gd name="connsiteX19-39" fmla="*/ 0 w 1720055"/>
                    <a:gd name="connsiteY19-40" fmla="*/ 265022 h 606159"/>
                    <a:gd name="connsiteX20-41" fmla="*/ 0 w 1720055"/>
                    <a:gd name="connsiteY20-42" fmla="*/ 75722 h 606159"/>
                    <a:gd name="connsiteX0-43" fmla="*/ 0 w 1720055"/>
                    <a:gd name="connsiteY0-44" fmla="*/ 75722 h 606159"/>
                    <a:gd name="connsiteX1-45" fmla="*/ 75722 w 1720055"/>
                    <a:gd name="connsiteY1-46" fmla="*/ 0 h 606159"/>
                    <a:gd name="connsiteX2-47" fmla="*/ 1003365 w 1720055"/>
                    <a:gd name="connsiteY2-48" fmla="*/ 0 h 606159"/>
                    <a:gd name="connsiteX3-49" fmla="*/ 1003365 w 1720055"/>
                    <a:gd name="connsiteY3-50" fmla="*/ 0 h 606159"/>
                    <a:gd name="connsiteX4-51" fmla="*/ 1433379 w 1720055"/>
                    <a:gd name="connsiteY4-52" fmla="*/ 0 h 606159"/>
                    <a:gd name="connsiteX5-53" fmla="*/ 1644333 w 1720055"/>
                    <a:gd name="connsiteY5-54" fmla="*/ 0 h 606159"/>
                    <a:gd name="connsiteX6-55" fmla="*/ 1720055 w 1720055"/>
                    <a:gd name="connsiteY6-56" fmla="*/ 75722 h 606159"/>
                    <a:gd name="connsiteX7-57" fmla="*/ 1720055 w 1720055"/>
                    <a:gd name="connsiteY7-58" fmla="*/ 265022 h 606159"/>
                    <a:gd name="connsiteX8-59" fmla="*/ 1720055 w 1720055"/>
                    <a:gd name="connsiteY8-60" fmla="*/ 265022 h 606159"/>
                    <a:gd name="connsiteX9-61" fmla="*/ 1720055 w 1720055"/>
                    <a:gd name="connsiteY9-62" fmla="*/ 378603 h 606159"/>
                    <a:gd name="connsiteX10-63" fmla="*/ 1720055 w 1720055"/>
                    <a:gd name="connsiteY10-64" fmla="*/ 378602 h 606159"/>
                    <a:gd name="connsiteX11-65" fmla="*/ 1644333 w 1720055"/>
                    <a:gd name="connsiteY11-66" fmla="*/ 454324 h 606159"/>
                    <a:gd name="connsiteX12-67" fmla="*/ 988879 w 1720055"/>
                    <a:gd name="connsiteY12-68" fmla="*/ 479724 h 606159"/>
                    <a:gd name="connsiteX13-69" fmla="*/ 874080 w 1720055"/>
                    <a:gd name="connsiteY13-70" fmla="*/ 606159 h 606159"/>
                    <a:gd name="connsiteX14-71" fmla="*/ 762065 w 1720055"/>
                    <a:gd name="connsiteY14-72" fmla="*/ 460674 h 606159"/>
                    <a:gd name="connsiteX15-73" fmla="*/ 75722 w 1720055"/>
                    <a:gd name="connsiteY15-74" fmla="*/ 454324 h 606159"/>
                    <a:gd name="connsiteX16-75" fmla="*/ 0 w 1720055"/>
                    <a:gd name="connsiteY16-76" fmla="*/ 378602 h 606159"/>
                    <a:gd name="connsiteX17-77" fmla="*/ 0 w 1720055"/>
                    <a:gd name="connsiteY17-78" fmla="*/ 378603 h 606159"/>
                    <a:gd name="connsiteX18-79" fmla="*/ 0 w 1720055"/>
                    <a:gd name="connsiteY18-80" fmla="*/ 265022 h 606159"/>
                    <a:gd name="connsiteX19-81" fmla="*/ 0 w 1720055"/>
                    <a:gd name="connsiteY19-82" fmla="*/ 265022 h 606159"/>
                    <a:gd name="connsiteX20-83" fmla="*/ 0 w 1720055"/>
                    <a:gd name="connsiteY20-84" fmla="*/ 75722 h 6061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  <a:cxn ang="0">
                      <a:pos x="connsiteX20-41" y="connsiteY20-42"/>
                    </a:cxn>
                  </a:cxnLst>
                  <a:rect l="l" t="t" r="r" b="b"/>
                  <a:pathLst>
                    <a:path w="1720055" h="606159">
                      <a:moveTo>
                        <a:pt x="0" y="75722"/>
                      </a:moveTo>
                      <a:cubicBezTo>
                        <a:pt x="0" y="33902"/>
                        <a:pt x="33902" y="0"/>
                        <a:pt x="75722" y="0"/>
                      </a:cubicBezTo>
                      <a:lnTo>
                        <a:pt x="1003365" y="0"/>
                      </a:lnTo>
                      <a:lnTo>
                        <a:pt x="1003365" y="0"/>
                      </a:lnTo>
                      <a:lnTo>
                        <a:pt x="1433379" y="0"/>
                      </a:lnTo>
                      <a:lnTo>
                        <a:pt x="1644333" y="0"/>
                      </a:lnTo>
                      <a:cubicBezTo>
                        <a:pt x="1686153" y="0"/>
                        <a:pt x="1720055" y="33902"/>
                        <a:pt x="1720055" y="75722"/>
                      </a:cubicBezTo>
                      <a:lnTo>
                        <a:pt x="1720055" y="265022"/>
                      </a:lnTo>
                      <a:lnTo>
                        <a:pt x="1720055" y="265022"/>
                      </a:lnTo>
                      <a:lnTo>
                        <a:pt x="1720055" y="378603"/>
                      </a:lnTo>
                      <a:lnTo>
                        <a:pt x="1720055" y="378602"/>
                      </a:lnTo>
                      <a:cubicBezTo>
                        <a:pt x="1720055" y="420422"/>
                        <a:pt x="1686153" y="454324"/>
                        <a:pt x="1644333" y="454324"/>
                      </a:cubicBezTo>
                      <a:lnTo>
                        <a:pt x="988879" y="479724"/>
                      </a:lnTo>
                      <a:lnTo>
                        <a:pt x="874080" y="606159"/>
                      </a:lnTo>
                      <a:lnTo>
                        <a:pt x="762065" y="460674"/>
                      </a:lnTo>
                      <a:lnTo>
                        <a:pt x="75722" y="454324"/>
                      </a:lnTo>
                      <a:cubicBezTo>
                        <a:pt x="33902" y="454324"/>
                        <a:pt x="0" y="420422"/>
                        <a:pt x="0" y="378602"/>
                      </a:cubicBezTo>
                      <a:lnTo>
                        <a:pt x="0" y="378603"/>
                      </a:lnTo>
                      <a:lnTo>
                        <a:pt x="0" y="265022"/>
                      </a:lnTo>
                      <a:lnTo>
                        <a:pt x="0" y="265022"/>
                      </a:lnTo>
                      <a:lnTo>
                        <a:pt x="0" y="7572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84000">
                      <a:srgbClr val="0070C0">
                        <a:alpha val="9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0800" dist="1905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" name="TextBox 73"/>
                <p:cNvSpPr txBox="1"/>
                <p:nvPr/>
              </p:nvSpPr>
              <p:spPr>
                <a:xfrm>
                  <a:off x="1095383" y="1692452"/>
                  <a:ext cx="11657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en-US" altLang="zh-CN" sz="2000" spc="800" dirty="0">
                      <a:solidFill>
                        <a:prstClr val="white">
                          <a:alpha val="90000"/>
                        </a:prstClr>
                      </a:solidFill>
                      <a:latin typeface="方正综艺简体" panose="02010601030101010101" pitchFamily="2" charset="-122"/>
                      <a:ea typeface="方正综艺简体" panose="02010601030101010101" pitchFamily="2" charset="-122"/>
                      <a:cs typeface="Arial Unicode MS" panose="020B0604020202020204" pitchFamily="34" charset="-122"/>
                    </a:rPr>
                    <a:t>2011</a:t>
                  </a:r>
                  <a:endParaRPr lang="zh-CN" altLang="en-US" sz="2000" spc="800" dirty="0">
                    <a:solidFill>
                      <a:prstClr val="white">
                        <a:alpha val="90000"/>
                      </a:prstClr>
                    </a:solidFill>
                    <a:latin typeface="方正综艺简体" panose="02010601030101010101" pitchFamily="2" charset="-122"/>
                    <a:ea typeface="方正综艺简体" panose="02010601030101010101" pitchFamily="2" charset="-122"/>
                    <a:cs typeface="Arial Unicode MS" panose="020B0604020202020204" pitchFamily="34" charset="-122"/>
                  </a:endParaRPr>
                </a:p>
              </p:txBody>
            </p:sp>
          </p:grpSp>
          <p:sp>
            <p:nvSpPr>
              <p:cNvPr id="127" name="任意多边形 126"/>
              <p:cNvSpPr/>
              <p:nvPr/>
            </p:nvSpPr>
            <p:spPr>
              <a:xfrm>
                <a:off x="711199" y="1657331"/>
                <a:ext cx="1934070" cy="359042"/>
              </a:xfrm>
              <a:custGeom>
                <a:avLst/>
                <a:gdLst>
                  <a:gd name="connsiteX0" fmla="*/ 90102 w 1545198"/>
                  <a:gd name="connsiteY0" fmla="*/ 0 h 380584"/>
                  <a:gd name="connsiteX1" fmla="*/ 257533 w 1545198"/>
                  <a:gd name="connsiteY1" fmla="*/ 0 h 380584"/>
                  <a:gd name="connsiteX2" fmla="*/ 643833 w 1545198"/>
                  <a:gd name="connsiteY2" fmla="*/ 0 h 380584"/>
                  <a:gd name="connsiteX3" fmla="*/ 1455096 w 1545198"/>
                  <a:gd name="connsiteY3" fmla="*/ 0 h 380584"/>
                  <a:gd name="connsiteX4" fmla="*/ 1545198 w 1545198"/>
                  <a:gd name="connsiteY4" fmla="*/ 90102 h 380584"/>
                  <a:gd name="connsiteX5" fmla="*/ 1545198 w 1545198"/>
                  <a:gd name="connsiteY5" fmla="*/ 223274 h 380584"/>
                  <a:gd name="connsiteX6" fmla="*/ 1481202 w 1545198"/>
                  <a:gd name="connsiteY6" fmla="*/ 260985 h 380584"/>
                  <a:gd name="connsiteX7" fmla="*/ 777933 w 1545198"/>
                  <a:gd name="connsiteY7" fmla="*/ 380584 h 380584"/>
                  <a:gd name="connsiteX8" fmla="*/ 74664 w 1545198"/>
                  <a:gd name="connsiteY8" fmla="*/ 260985 h 380584"/>
                  <a:gd name="connsiteX9" fmla="*/ 0 w 1545198"/>
                  <a:gd name="connsiteY9" fmla="*/ 216988 h 380584"/>
                  <a:gd name="connsiteX10" fmla="*/ 0 w 1545198"/>
                  <a:gd name="connsiteY10" fmla="*/ 90102 h 380584"/>
                  <a:gd name="connsiteX11" fmla="*/ 90102 w 1545198"/>
                  <a:gd name="connsiteY11" fmla="*/ 0 h 38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5198" h="380584">
                    <a:moveTo>
                      <a:pt x="90102" y="0"/>
                    </a:moveTo>
                    <a:lnTo>
                      <a:pt x="257533" y="0"/>
                    </a:lnTo>
                    <a:lnTo>
                      <a:pt x="643833" y="0"/>
                    </a:lnTo>
                    <a:lnTo>
                      <a:pt x="1455096" y="0"/>
                    </a:lnTo>
                    <a:cubicBezTo>
                      <a:pt x="1504858" y="0"/>
                      <a:pt x="1545198" y="40340"/>
                      <a:pt x="1545198" y="90102"/>
                    </a:cubicBezTo>
                    <a:lnTo>
                      <a:pt x="1545198" y="223274"/>
                    </a:lnTo>
                    <a:lnTo>
                      <a:pt x="1481202" y="260985"/>
                    </a:lnTo>
                    <a:cubicBezTo>
                      <a:pt x="1328790" y="333143"/>
                      <a:pt x="1070683" y="380584"/>
                      <a:pt x="777933" y="380584"/>
                    </a:cubicBezTo>
                    <a:cubicBezTo>
                      <a:pt x="485183" y="380584"/>
                      <a:pt x="227076" y="333143"/>
                      <a:pt x="74664" y="260985"/>
                    </a:cubicBezTo>
                    <a:lnTo>
                      <a:pt x="0" y="216988"/>
                    </a:lnTo>
                    <a:lnTo>
                      <a:pt x="0" y="90102"/>
                    </a:lnTo>
                    <a:cubicBezTo>
                      <a:pt x="0" y="40340"/>
                      <a:pt x="40340" y="0"/>
                      <a:pt x="901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711200" y="2466494"/>
              <a:ext cx="1714390" cy="3662843"/>
              <a:chOff x="711200" y="2466494"/>
              <a:chExt cx="1714390" cy="3662843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711200" y="2466494"/>
                <a:ext cx="1714390" cy="3662843"/>
                <a:chOff x="711200" y="2466494"/>
                <a:chExt cx="1714390" cy="3662843"/>
              </a:xfrm>
            </p:grpSpPr>
            <p:sp>
              <p:nvSpPr>
                <p:cNvPr id="54" name="矩形标注 53"/>
                <p:cNvSpPr/>
                <p:nvPr/>
              </p:nvSpPr>
              <p:spPr>
                <a:xfrm rot="10800000">
                  <a:off x="711200" y="2466494"/>
                  <a:ext cx="1714390" cy="3662843"/>
                </a:xfrm>
                <a:custGeom>
                  <a:avLst/>
                  <a:gdLst>
                    <a:gd name="connsiteX0" fmla="*/ 0 w 1714390"/>
                    <a:gd name="connsiteY0" fmla="*/ 0 h 3323594"/>
                    <a:gd name="connsiteX1" fmla="*/ 285732 w 1714390"/>
                    <a:gd name="connsiteY1" fmla="*/ 0 h 3323594"/>
                    <a:gd name="connsiteX2" fmla="*/ 285732 w 1714390"/>
                    <a:gd name="connsiteY2" fmla="*/ 0 h 3323594"/>
                    <a:gd name="connsiteX3" fmla="*/ 714329 w 1714390"/>
                    <a:gd name="connsiteY3" fmla="*/ 0 h 3323594"/>
                    <a:gd name="connsiteX4" fmla="*/ 1714390 w 1714390"/>
                    <a:gd name="connsiteY4" fmla="*/ 0 h 3323594"/>
                    <a:gd name="connsiteX5" fmla="*/ 1714390 w 1714390"/>
                    <a:gd name="connsiteY5" fmla="*/ 1938763 h 3323594"/>
                    <a:gd name="connsiteX6" fmla="*/ 1714390 w 1714390"/>
                    <a:gd name="connsiteY6" fmla="*/ 1938763 h 3323594"/>
                    <a:gd name="connsiteX7" fmla="*/ 1714390 w 1714390"/>
                    <a:gd name="connsiteY7" fmla="*/ 2769662 h 3323594"/>
                    <a:gd name="connsiteX8" fmla="*/ 1714390 w 1714390"/>
                    <a:gd name="connsiteY8" fmla="*/ 3323594 h 3323594"/>
                    <a:gd name="connsiteX9" fmla="*/ 714329 w 1714390"/>
                    <a:gd name="connsiteY9" fmla="*/ 3323594 h 3323594"/>
                    <a:gd name="connsiteX10" fmla="*/ 500036 w 1714390"/>
                    <a:gd name="connsiteY10" fmla="*/ 3739043 h 3323594"/>
                    <a:gd name="connsiteX11" fmla="*/ 285732 w 1714390"/>
                    <a:gd name="connsiteY11" fmla="*/ 3323594 h 3323594"/>
                    <a:gd name="connsiteX12" fmla="*/ 0 w 1714390"/>
                    <a:gd name="connsiteY12" fmla="*/ 3323594 h 3323594"/>
                    <a:gd name="connsiteX13" fmla="*/ 0 w 1714390"/>
                    <a:gd name="connsiteY13" fmla="*/ 2769662 h 3323594"/>
                    <a:gd name="connsiteX14" fmla="*/ 0 w 1714390"/>
                    <a:gd name="connsiteY14" fmla="*/ 1938763 h 3323594"/>
                    <a:gd name="connsiteX15" fmla="*/ 0 w 1714390"/>
                    <a:gd name="connsiteY15" fmla="*/ 1938763 h 3323594"/>
                    <a:gd name="connsiteX16" fmla="*/ 0 w 1714390"/>
                    <a:gd name="connsiteY16" fmla="*/ 0 h 3323594"/>
                    <a:gd name="connsiteX0-1" fmla="*/ 0 w 1714390"/>
                    <a:gd name="connsiteY0-2" fmla="*/ 0 h 3739043"/>
                    <a:gd name="connsiteX1-3" fmla="*/ 285732 w 1714390"/>
                    <a:gd name="connsiteY1-4" fmla="*/ 0 h 3739043"/>
                    <a:gd name="connsiteX2-5" fmla="*/ 285732 w 1714390"/>
                    <a:gd name="connsiteY2-6" fmla="*/ 0 h 3739043"/>
                    <a:gd name="connsiteX3-7" fmla="*/ 714329 w 1714390"/>
                    <a:gd name="connsiteY3-8" fmla="*/ 0 h 3739043"/>
                    <a:gd name="connsiteX4-9" fmla="*/ 1714390 w 1714390"/>
                    <a:gd name="connsiteY4-10" fmla="*/ 0 h 3739043"/>
                    <a:gd name="connsiteX5-11" fmla="*/ 1714390 w 1714390"/>
                    <a:gd name="connsiteY5-12" fmla="*/ 1938763 h 3739043"/>
                    <a:gd name="connsiteX6-13" fmla="*/ 1714390 w 1714390"/>
                    <a:gd name="connsiteY6-14" fmla="*/ 1938763 h 3739043"/>
                    <a:gd name="connsiteX7-15" fmla="*/ 1714390 w 1714390"/>
                    <a:gd name="connsiteY7-16" fmla="*/ 2769662 h 3739043"/>
                    <a:gd name="connsiteX8-17" fmla="*/ 1714390 w 1714390"/>
                    <a:gd name="connsiteY8-18" fmla="*/ 3323594 h 3739043"/>
                    <a:gd name="connsiteX9-19" fmla="*/ 955629 w 1714390"/>
                    <a:gd name="connsiteY9-20" fmla="*/ 3348994 h 3739043"/>
                    <a:gd name="connsiteX10-21" fmla="*/ 500036 w 1714390"/>
                    <a:gd name="connsiteY10-22" fmla="*/ 3739043 h 3739043"/>
                    <a:gd name="connsiteX11-23" fmla="*/ 285732 w 1714390"/>
                    <a:gd name="connsiteY11-24" fmla="*/ 3323594 h 3739043"/>
                    <a:gd name="connsiteX12-25" fmla="*/ 0 w 1714390"/>
                    <a:gd name="connsiteY12-26" fmla="*/ 3323594 h 3739043"/>
                    <a:gd name="connsiteX13-27" fmla="*/ 0 w 1714390"/>
                    <a:gd name="connsiteY13-28" fmla="*/ 2769662 h 3739043"/>
                    <a:gd name="connsiteX14-29" fmla="*/ 0 w 1714390"/>
                    <a:gd name="connsiteY14-30" fmla="*/ 1938763 h 3739043"/>
                    <a:gd name="connsiteX15-31" fmla="*/ 0 w 1714390"/>
                    <a:gd name="connsiteY15-32" fmla="*/ 1938763 h 3739043"/>
                    <a:gd name="connsiteX16-33" fmla="*/ 0 w 1714390"/>
                    <a:gd name="connsiteY16-34" fmla="*/ 0 h 3739043"/>
                    <a:gd name="connsiteX0-35" fmla="*/ 0 w 1714390"/>
                    <a:gd name="connsiteY0-36" fmla="*/ 0 h 3739043"/>
                    <a:gd name="connsiteX1-37" fmla="*/ 285732 w 1714390"/>
                    <a:gd name="connsiteY1-38" fmla="*/ 0 h 3739043"/>
                    <a:gd name="connsiteX2-39" fmla="*/ 285732 w 1714390"/>
                    <a:gd name="connsiteY2-40" fmla="*/ 0 h 3739043"/>
                    <a:gd name="connsiteX3-41" fmla="*/ 714329 w 1714390"/>
                    <a:gd name="connsiteY3-42" fmla="*/ 0 h 3739043"/>
                    <a:gd name="connsiteX4-43" fmla="*/ 1714390 w 1714390"/>
                    <a:gd name="connsiteY4-44" fmla="*/ 0 h 3739043"/>
                    <a:gd name="connsiteX5-45" fmla="*/ 1714390 w 1714390"/>
                    <a:gd name="connsiteY5-46" fmla="*/ 1938763 h 3739043"/>
                    <a:gd name="connsiteX6-47" fmla="*/ 1714390 w 1714390"/>
                    <a:gd name="connsiteY6-48" fmla="*/ 1938763 h 3739043"/>
                    <a:gd name="connsiteX7-49" fmla="*/ 1714390 w 1714390"/>
                    <a:gd name="connsiteY7-50" fmla="*/ 2769662 h 3739043"/>
                    <a:gd name="connsiteX8-51" fmla="*/ 1714390 w 1714390"/>
                    <a:gd name="connsiteY8-52" fmla="*/ 3323594 h 3739043"/>
                    <a:gd name="connsiteX9-53" fmla="*/ 955629 w 1714390"/>
                    <a:gd name="connsiteY9-54" fmla="*/ 3348994 h 3739043"/>
                    <a:gd name="connsiteX10-55" fmla="*/ 500036 w 1714390"/>
                    <a:gd name="connsiteY10-56" fmla="*/ 3739043 h 3739043"/>
                    <a:gd name="connsiteX11-57" fmla="*/ 615932 w 1714390"/>
                    <a:gd name="connsiteY11-58" fmla="*/ 3310894 h 3739043"/>
                    <a:gd name="connsiteX12-59" fmla="*/ 0 w 1714390"/>
                    <a:gd name="connsiteY12-60" fmla="*/ 3323594 h 3739043"/>
                    <a:gd name="connsiteX13-61" fmla="*/ 0 w 1714390"/>
                    <a:gd name="connsiteY13-62" fmla="*/ 2769662 h 3739043"/>
                    <a:gd name="connsiteX14-63" fmla="*/ 0 w 1714390"/>
                    <a:gd name="connsiteY14-64" fmla="*/ 1938763 h 3739043"/>
                    <a:gd name="connsiteX15-65" fmla="*/ 0 w 1714390"/>
                    <a:gd name="connsiteY15-66" fmla="*/ 1938763 h 3739043"/>
                    <a:gd name="connsiteX16-67" fmla="*/ 0 w 1714390"/>
                    <a:gd name="connsiteY16-68" fmla="*/ 0 h 3739043"/>
                    <a:gd name="connsiteX0-69" fmla="*/ 0 w 1714390"/>
                    <a:gd name="connsiteY0-70" fmla="*/ 0 h 3700943"/>
                    <a:gd name="connsiteX1-71" fmla="*/ 285732 w 1714390"/>
                    <a:gd name="connsiteY1-72" fmla="*/ 0 h 3700943"/>
                    <a:gd name="connsiteX2-73" fmla="*/ 285732 w 1714390"/>
                    <a:gd name="connsiteY2-74" fmla="*/ 0 h 3700943"/>
                    <a:gd name="connsiteX3-75" fmla="*/ 714329 w 1714390"/>
                    <a:gd name="connsiteY3-76" fmla="*/ 0 h 3700943"/>
                    <a:gd name="connsiteX4-77" fmla="*/ 1714390 w 1714390"/>
                    <a:gd name="connsiteY4-78" fmla="*/ 0 h 3700943"/>
                    <a:gd name="connsiteX5-79" fmla="*/ 1714390 w 1714390"/>
                    <a:gd name="connsiteY5-80" fmla="*/ 1938763 h 3700943"/>
                    <a:gd name="connsiteX6-81" fmla="*/ 1714390 w 1714390"/>
                    <a:gd name="connsiteY6-82" fmla="*/ 1938763 h 3700943"/>
                    <a:gd name="connsiteX7-83" fmla="*/ 1714390 w 1714390"/>
                    <a:gd name="connsiteY7-84" fmla="*/ 2769662 h 3700943"/>
                    <a:gd name="connsiteX8-85" fmla="*/ 1714390 w 1714390"/>
                    <a:gd name="connsiteY8-86" fmla="*/ 3323594 h 3700943"/>
                    <a:gd name="connsiteX9-87" fmla="*/ 955629 w 1714390"/>
                    <a:gd name="connsiteY9-88" fmla="*/ 3348994 h 3700943"/>
                    <a:gd name="connsiteX10-89" fmla="*/ 792136 w 1714390"/>
                    <a:gd name="connsiteY10-90" fmla="*/ 3700943 h 3700943"/>
                    <a:gd name="connsiteX11-91" fmla="*/ 615932 w 1714390"/>
                    <a:gd name="connsiteY11-92" fmla="*/ 3310894 h 3700943"/>
                    <a:gd name="connsiteX12-93" fmla="*/ 0 w 1714390"/>
                    <a:gd name="connsiteY12-94" fmla="*/ 3323594 h 3700943"/>
                    <a:gd name="connsiteX13-95" fmla="*/ 0 w 1714390"/>
                    <a:gd name="connsiteY13-96" fmla="*/ 2769662 h 3700943"/>
                    <a:gd name="connsiteX14-97" fmla="*/ 0 w 1714390"/>
                    <a:gd name="connsiteY14-98" fmla="*/ 1938763 h 3700943"/>
                    <a:gd name="connsiteX15-99" fmla="*/ 0 w 1714390"/>
                    <a:gd name="connsiteY15-100" fmla="*/ 1938763 h 3700943"/>
                    <a:gd name="connsiteX16-101" fmla="*/ 0 w 1714390"/>
                    <a:gd name="connsiteY16-102" fmla="*/ 0 h 3700943"/>
                    <a:gd name="connsiteX0-103" fmla="*/ 0 w 1714390"/>
                    <a:gd name="connsiteY0-104" fmla="*/ 0 h 3700943"/>
                    <a:gd name="connsiteX1-105" fmla="*/ 285732 w 1714390"/>
                    <a:gd name="connsiteY1-106" fmla="*/ 0 h 3700943"/>
                    <a:gd name="connsiteX2-107" fmla="*/ 285732 w 1714390"/>
                    <a:gd name="connsiteY2-108" fmla="*/ 0 h 3700943"/>
                    <a:gd name="connsiteX3-109" fmla="*/ 714329 w 1714390"/>
                    <a:gd name="connsiteY3-110" fmla="*/ 0 h 3700943"/>
                    <a:gd name="connsiteX4-111" fmla="*/ 1714390 w 1714390"/>
                    <a:gd name="connsiteY4-112" fmla="*/ 0 h 3700943"/>
                    <a:gd name="connsiteX5-113" fmla="*/ 1714390 w 1714390"/>
                    <a:gd name="connsiteY5-114" fmla="*/ 1938763 h 3700943"/>
                    <a:gd name="connsiteX6-115" fmla="*/ 1714390 w 1714390"/>
                    <a:gd name="connsiteY6-116" fmla="*/ 1938763 h 3700943"/>
                    <a:gd name="connsiteX7-117" fmla="*/ 1714390 w 1714390"/>
                    <a:gd name="connsiteY7-118" fmla="*/ 2769662 h 3700943"/>
                    <a:gd name="connsiteX8-119" fmla="*/ 1714390 w 1714390"/>
                    <a:gd name="connsiteY8-120" fmla="*/ 3323594 h 3700943"/>
                    <a:gd name="connsiteX9-121" fmla="*/ 1006429 w 1714390"/>
                    <a:gd name="connsiteY9-122" fmla="*/ 3348994 h 3700943"/>
                    <a:gd name="connsiteX10-123" fmla="*/ 792136 w 1714390"/>
                    <a:gd name="connsiteY10-124" fmla="*/ 3700943 h 3700943"/>
                    <a:gd name="connsiteX11-125" fmla="*/ 615932 w 1714390"/>
                    <a:gd name="connsiteY11-126" fmla="*/ 3310894 h 3700943"/>
                    <a:gd name="connsiteX12-127" fmla="*/ 0 w 1714390"/>
                    <a:gd name="connsiteY12-128" fmla="*/ 3323594 h 3700943"/>
                    <a:gd name="connsiteX13-129" fmla="*/ 0 w 1714390"/>
                    <a:gd name="connsiteY13-130" fmla="*/ 2769662 h 3700943"/>
                    <a:gd name="connsiteX14-131" fmla="*/ 0 w 1714390"/>
                    <a:gd name="connsiteY14-132" fmla="*/ 1938763 h 3700943"/>
                    <a:gd name="connsiteX15-133" fmla="*/ 0 w 1714390"/>
                    <a:gd name="connsiteY15-134" fmla="*/ 1938763 h 3700943"/>
                    <a:gd name="connsiteX16-135" fmla="*/ 0 w 1714390"/>
                    <a:gd name="connsiteY16-136" fmla="*/ 0 h 3700943"/>
                    <a:gd name="connsiteX0-137" fmla="*/ 0 w 1714390"/>
                    <a:gd name="connsiteY0-138" fmla="*/ 0 h 3700943"/>
                    <a:gd name="connsiteX1-139" fmla="*/ 285732 w 1714390"/>
                    <a:gd name="connsiteY1-140" fmla="*/ 0 h 3700943"/>
                    <a:gd name="connsiteX2-141" fmla="*/ 285732 w 1714390"/>
                    <a:gd name="connsiteY2-142" fmla="*/ 0 h 3700943"/>
                    <a:gd name="connsiteX3-143" fmla="*/ 714329 w 1714390"/>
                    <a:gd name="connsiteY3-144" fmla="*/ 0 h 3700943"/>
                    <a:gd name="connsiteX4-145" fmla="*/ 1714390 w 1714390"/>
                    <a:gd name="connsiteY4-146" fmla="*/ 0 h 3700943"/>
                    <a:gd name="connsiteX5-147" fmla="*/ 1714390 w 1714390"/>
                    <a:gd name="connsiteY5-148" fmla="*/ 1938763 h 3700943"/>
                    <a:gd name="connsiteX6-149" fmla="*/ 1714390 w 1714390"/>
                    <a:gd name="connsiteY6-150" fmla="*/ 1938763 h 3700943"/>
                    <a:gd name="connsiteX7-151" fmla="*/ 1714390 w 1714390"/>
                    <a:gd name="connsiteY7-152" fmla="*/ 2769662 h 3700943"/>
                    <a:gd name="connsiteX8-153" fmla="*/ 1714390 w 1714390"/>
                    <a:gd name="connsiteY8-154" fmla="*/ 3323594 h 3700943"/>
                    <a:gd name="connsiteX9-155" fmla="*/ 1006429 w 1714390"/>
                    <a:gd name="connsiteY9-156" fmla="*/ 3348994 h 3700943"/>
                    <a:gd name="connsiteX10-157" fmla="*/ 881036 w 1714390"/>
                    <a:gd name="connsiteY10-158" fmla="*/ 3700943 h 3700943"/>
                    <a:gd name="connsiteX11-159" fmla="*/ 615932 w 1714390"/>
                    <a:gd name="connsiteY11-160" fmla="*/ 3310894 h 3700943"/>
                    <a:gd name="connsiteX12-161" fmla="*/ 0 w 1714390"/>
                    <a:gd name="connsiteY12-162" fmla="*/ 3323594 h 3700943"/>
                    <a:gd name="connsiteX13-163" fmla="*/ 0 w 1714390"/>
                    <a:gd name="connsiteY13-164" fmla="*/ 2769662 h 3700943"/>
                    <a:gd name="connsiteX14-165" fmla="*/ 0 w 1714390"/>
                    <a:gd name="connsiteY14-166" fmla="*/ 1938763 h 3700943"/>
                    <a:gd name="connsiteX15-167" fmla="*/ 0 w 1714390"/>
                    <a:gd name="connsiteY15-168" fmla="*/ 1938763 h 3700943"/>
                    <a:gd name="connsiteX16-169" fmla="*/ 0 w 1714390"/>
                    <a:gd name="connsiteY16-170" fmla="*/ 0 h 3700943"/>
                    <a:gd name="connsiteX0-171" fmla="*/ 0 w 1714390"/>
                    <a:gd name="connsiteY0-172" fmla="*/ 0 h 3700943"/>
                    <a:gd name="connsiteX1-173" fmla="*/ 285732 w 1714390"/>
                    <a:gd name="connsiteY1-174" fmla="*/ 0 h 3700943"/>
                    <a:gd name="connsiteX2-175" fmla="*/ 285732 w 1714390"/>
                    <a:gd name="connsiteY2-176" fmla="*/ 0 h 3700943"/>
                    <a:gd name="connsiteX3-177" fmla="*/ 714329 w 1714390"/>
                    <a:gd name="connsiteY3-178" fmla="*/ 0 h 3700943"/>
                    <a:gd name="connsiteX4-179" fmla="*/ 1714390 w 1714390"/>
                    <a:gd name="connsiteY4-180" fmla="*/ 0 h 3700943"/>
                    <a:gd name="connsiteX5-181" fmla="*/ 1714390 w 1714390"/>
                    <a:gd name="connsiteY5-182" fmla="*/ 1938763 h 3700943"/>
                    <a:gd name="connsiteX6-183" fmla="*/ 1714390 w 1714390"/>
                    <a:gd name="connsiteY6-184" fmla="*/ 1938763 h 3700943"/>
                    <a:gd name="connsiteX7-185" fmla="*/ 1714390 w 1714390"/>
                    <a:gd name="connsiteY7-186" fmla="*/ 2769662 h 3700943"/>
                    <a:gd name="connsiteX8-187" fmla="*/ 1714390 w 1714390"/>
                    <a:gd name="connsiteY8-188" fmla="*/ 3323594 h 3700943"/>
                    <a:gd name="connsiteX9-189" fmla="*/ 1006429 w 1714390"/>
                    <a:gd name="connsiteY9-190" fmla="*/ 3348994 h 3700943"/>
                    <a:gd name="connsiteX10-191" fmla="*/ 842936 w 1714390"/>
                    <a:gd name="connsiteY10-192" fmla="*/ 3700943 h 3700943"/>
                    <a:gd name="connsiteX11-193" fmla="*/ 615932 w 1714390"/>
                    <a:gd name="connsiteY11-194" fmla="*/ 3310894 h 3700943"/>
                    <a:gd name="connsiteX12-195" fmla="*/ 0 w 1714390"/>
                    <a:gd name="connsiteY12-196" fmla="*/ 3323594 h 3700943"/>
                    <a:gd name="connsiteX13-197" fmla="*/ 0 w 1714390"/>
                    <a:gd name="connsiteY13-198" fmla="*/ 2769662 h 3700943"/>
                    <a:gd name="connsiteX14-199" fmla="*/ 0 w 1714390"/>
                    <a:gd name="connsiteY14-200" fmla="*/ 1938763 h 3700943"/>
                    <a:gd name="connsiteX15-201" fmla="*/ 0 w 1714390"/>
                    <a:gd name="connsiteY15-202" fmla="*/ 1938763 h 3700943"/>
                    <a:gd name="connsiteX16-203" fmla="*/ 0 w 1714390"/>
                    <a:gd name="connsiteY16-204" fmla="*/ 0 h 3700943"/>
                    <a:gd name="connsiteX0-205" fmla="*/ 0 w 1714390"/>
                    <a:gd name="connsiteY0-206" fmla="*/ 0 h 3700943"/>
                    <a:gd name="connsiteX1-207" fmla="*/ 285732 w 1714390"/>
                    <a:gd name="connsiteY1-208" fmla="*/ 0 h 3700943"/>
                    <a:gd name="connsiteX2-209" fmla="*/ 285732 w 1714390"/>
                    <a:gd name="connsiteY2-210" fmla="*/ 0 h 3700943"/>
                    <a:gd name="connsiteX3-211" fmla="*/ 714329 w 1714390"/>
                    <a:gd name="connsiteY3-212" fmla="*/ 0 h 3700943"/>
                    <a:gd name="connsiteX4-213" fmla="*/ 1714390 w 1714390"/>
                    <a:gd name="connsiteY4-214" fmla="*/ 0 h 3700943"/>
                    <a:gd name="connsiteX5-215" fmla="*/ 1714390 w 1714390"/>
                    <a:gd name="connsiteY5-216" fmla="*/ 1938763 h 3700943"/>
                    <a:gd name="connsiteX6-217" fmla="*/ 1714390 w 1714390"/>
                    <a:gd name="connsiteY6-218" fmla="*/ 1938763 h 3700943"/>
                    <a:gd name="connsiteX7-219" fmla="*/ 1714390 w 1714390"/>
                    <a:gd name="connsiteY7-220" fmla="*/ 2769662 h 3700943"/>
                    <a:gd name="connsiteX8-221" fmla="*/ 1714390 w 1714390"/>
                    <a:gd name="connsiteY8-222" fmla="*/ 3323594 h 3700943"/>
                    <a:gd name="connsiteX9-223" fmla="*/ 968329 w 1714390"/>
                    <a:gd name="connsiteY9-224" fmla="*/ 3348994 h 3700943"/>
                    <a:gd name="connsiteX10-225" fmla="*/ 842936 w 1714390"/>
                    <a:gd name="connsiteY10-226" fmla="*/ 3700943 h 3700943"/>
                    <a:gd name="connsiteX11-227" fmla="*/ 615932 w 1714390"/>
                    <a:gd name="connsiteY11-228" fmla="*/ 3310894 h 3700943"/>
                    <a:gd name="connsiteX12-229" fmla="*/ 0 w 1714390"/>
                    <a:gd name="connsiteY12-230" fmla="*/ 3323594 h 3700943"/>
                    <a:gd name="connsiteX13-231" fmla="*/ 0 w 1714390"/>
                    <a:gd name="connsiteY13-232" fmla="*/ 2769662 h 3700943"/>
                    <a:gd name="connsiteX14-233" fmla="*/ 0 w 1714390"/>
                    <a:gd name="connsiteY14-234" fmla="*/ 1938763 h 3700943"/>
                    <a:gd name="connsiteX15-235" fmla="*/ 0 w 1714390"/>
                    <a:gd name="connsiteY15-236" fmla="*/ 1938763 h 3700943"/>
                    <a:gd name="connsiteX16-237" fmla="*/ 0 w 1714390"/>
                    <a:gd name="connsiteY16-238" fmla="*/ 0 h 3700943"/>
                    <a:gd name="connsiteX0-239" fmla="*/ 0 w 1714390"/>
                    <a:gd name="connsiteY0-240" fmla="*/ 0 h 3662843"/>
                    <a:gd name="connsiteX1-241" fmla="*/ 285732 w 1714390"/>
                    <a:gd name="connsiteY1-242" fmla="*/ 0 h 3662843"/>
                    <a:gd name="connsiteX2-243" fmla="*/ 285732 w 1714390"/>
                    <a:gd name="connsiteY2-244" fmla="*/ 0 h 3662843"/>
                    <a:gd name="connsiteX3-245" fmla="*/ 714329 w 1714390"/>
                    <a:gd name="connsiteY3-246" fmla="*/ 0 h 3662843"/>
                    <a:gd name="connsiteX4-247" fmla="*/ 1714390 w 1714390"/>
                    <a:gd name="connsiteY4-248" fmla="*/ 0 h 3662843"/>
                    <a:gd name="connsiteX5-249" fmla="*/ 1714390 w 1714390"/>
                    <a:gd name="connsiteY5-250" fmla="*/ 1938763 h 3662843"/>
                    <a:gd name="connsiteX6-251" fmla="*/ 1714390 w 1714390"/>
                    <a:gd name="connsiteY6-252" fmla="*/ 1938763 h 3662843"/>
                    <a:gd name="connsiteX7-253" fmla="*/ 1714390 w 1714390"/>
                    <a:gd name="connsiteY7-254" fmla="*/ 2769662 h 3662843"/>
                    <a:gd name="connsiteX8-255" fmla="*/ 1714390 w 1714390"/>
                    <a:gd name="connsiteY8-256" fmla="*/ 3323594 h 3662843"/>
                    <a:gd name="connsiteX9-257" fmla="*/ 968329 w 1714390"/>
                    <a:gd name="connsiteY9-258" fmla="*/ 3348994 h 3662843"/>
                    <a:gd name="connsiteX10-259" fmla="*/ 842936 w 1714390"/>
                    <a:gd name="connsiteY10-260" fmla="*/ 3662843 h 3662843"/>
                    <a:gd name="connsiteX11-261" fmla="*/ 615932 w 1714390"/>
                    <a:gd name="connsiteY11-262" fmla="*/ 3310894 h 3662843"/>
                    <a:gd name="connsiteX12-263" fmla="*/ 0 w 1714390"/>
                    <a:gd name="connsiteY12-264" fmla="*/ 3323594 h 3662843"/>
                    <a:gd name="connsiteX13-265" fmla="*/ 0 w 1714390"/>
                    <a:gd name="connsiteY13-266" fmla="*/ 2769662 h 3662843"/>
                    <a:gd name="connsiteX14-267" fmla="*/ 0 w 1714390"/>
                    <a:gd name="connsiteY14-268" fmla="*/ 1938763 h 3662843"/>
                    <a:gd name="connsiteX15-269" fmla="*/ 0 w 1714390"/>
                    <a:gd name="connsiteY15-270" fmla="*/ 1938763 h 3662843"/>
                    <a:gd name="connsiteX16-271" fmla="*/ 0 w 1714390"/>
                    <a:gd name="connsiteY16-272" fmla="*/ 0 h 3662843"/>
                    <a:gd name="connsiteX0-273" fmla="*/ 0 w 1714390"/>
                    <a:gd name="connsiteY0-274" fmla="*/ 0 h 3662843"/>
                    <a:gd name="connsiteX1-275" fmla="*/ 285732 w 1714390"/>
                    <a:gd name="connsiteY1-276" fmla="*/ 0 h 3662843"/>
                    <a:gd name="connsiteX2-277" fmla="*/ 285732 w 1714390"/>
                    <a:gd name="connsiteY2-278" fmla="*/ 0 h 3662843"/>
                    <a:gd name="connsiteX3-279" fmla="*/ 714329 w 1714390"/>
                    <a:gd name="connsiteY3-280" fmla="*/ 0 h 3662843"/>
                    <a:gd name="connsiteX4-281" fmla="*/ 1714390 w 1714390"/>
                    <a:gd name="connsiteY4-282" fmla="*/ 0 h 3662843"/>
                    <a:gd name="connsiteX5-283" fmla="*/ 1714390 w 1714390"/>
                    <a:gd name="connsiteY5-284" fmla="*/ 1938763 h 3662843"/>
                    <a:gd name="connsiteX6-285" fmla="*/ 1714390 w 1714390"/>
                    <a:gd name="connsiteY6-286" fmla="*/ 1938763 h 3662843"/>
                    <a:gd name="connsiteX7-287" fmla="*/ 1714390 w 1714390"/>
                    <a:gd name="connsiteY7-288" fmla="*/ 2769662 h 3662843"/>
                    <a:gd name="connsiteX8-289" fmla="*/ 1714390 w 1714390"/>
                    <a:gd name="connsiteY8-290" fmla="*/ 3323594 h 3662843"/>
                    <a:gd name="connsiteX9-291" fmla="*/ 945469 w 1714390"/>
                    <a:gd name="connsiteY9-292" fmla="*/ 3318514 h 3662843"/>
                    <a:gd name="connsiteX10-293" fmla="*/ 842936 w 1714390"/>
                    <a:gd name="connsiteY10-294" fmla="*/ 3662843 h 3662843"/>
                    <a:gd name="connsiteX11-295" fmla="*/ 615932 w 1714390"/>
                    <a:gd name="connsiteY11-296" fmla="*/ 3310894 h 3662843"/>
                    <a:gd name="connsiteX12-297" fmla="*/ 0 w 1714390"/>
                    <a:gd name="connsiteY12-298" fmla="*/ 3323594 h 3662843"/>
                    <a:gd name="connsiteX13-299" fmla="*/ 0 w 1714390"/>
                    <a:gd name="connsiteY13-300" fmla="*/ 2769662 h 3662843"/>
                    <a:gd name="connsiteX14-301" fmla="*/ 0 w 1714390"/>
                    <a:gd name="connsiteY14-302" fmla="*/ 1938763 h 3662843"/>
                    <a:gd name="connsiteX15-303" fmla="*/ 0 w 1714390"/>
                    <a:gd name="connsiteY15-304" fmla="*/ 1938763 h 3662843"/>
                    <a:gd name="connsiteX16-305" fmla="*/ 0 w 1714390"/>
                    <a:gd name="connsiteY16-306" fmla="*/ 0 h 3662843"/>
                    <a:gd name="connsiteX0-307" fmla="*/ 0 w 1714390"/>
                    <a:gd name="connsiteY0-308" fmla="*/ 0 h 3662843"/>
                    <a:gd name="connsiteX1-309" fmla="*/ 285732 w 1714390"/>
                    <a:gd name="connsiteY1-310" fmla="*/ 0 h 3662843"/>
                    <a:gd name="connsiteX2-311" fmla="*/ 285732 w 1714390"/>
                    <a:gd name="connsiteY2-312" fmla="*/ 0 h 3662843"/>
                    <a:gd name="connsiteX3-313" fmla="*/ 714329 w 1714390"/>
                    <a:gd name="connsiteY3-314" fmla="*/ 0 h 3662843"/>
                    <a:gd name="connsiteX4-315" fmla="*/ 1714390 w 1714390"/>
                    <a:gd name="connsiteY4-316" fmla="*/ 0 h 3662843"/>
                    <a:gd name="connsiteX5-317" fmla="*/ 1714390 w 1714390"/>
                    <a:gd name="connsiteY5-318" fmla="*/ 1938763 h 3662843"/>
                    <a:gd name="connsiteX6-319" fmla="*/ 1714390 w 1714390"/>
                    <a:gd name="connsiteY6-320" fmla="*/ 1938763 h 3662843"/>
                    <a:gd name="connsiteX7-321" fmla="*/ 1714390 w 1714390"/>
                    <a:gd name="connsiteY7-322" fmla="*/ 2769662 h 3662843"/>
                    <a:gd name="connsiteX8-323" fmla="*/ 1714390 w 1714390"/>
                    <a:gd name="connsiteY8-324" fmla="*/ 3323594 h 3662843"/>
                    <a:gd name="connsiteX9-325" fmla="*/ 983569 w 1714390"/>
                    <a:gd name="connsiteY9-326" fmla="*/ 3318514 h 3662843"/>
                    <a:gd name="connsiteX10-327" fmla="*/ 842936 w 1714390"/>
                    <a:gd name="connsiteY10-328" fmla="*/ 3662843 h 3662843"/>
                    <a:gd name="connsiteX11-329" fmla="*/ 615932 w 1714390"/>
                    <a:gd name="connsiteY11-330" fmla="*/ 3310894 h 3662843"/>
                    <a:gd name="connsiteX12-331" fmla="*/ 0 w 1714390"/>
                    <a:gd name="connsiteY12-332" fmla="*/ 3323594 h 3662843"/>
                    <a:gd name="connsiteX13-333" fmla="*/ 0 w 1714390"/>
                    <a:gd name="connsiteY13-334" fmla="*/ 2769662 h 3662843"/>
                    <a:gd name="connsiteX14-335" fmla="*/ 0 w 1714390"/>
                    <a:gd name="connsiteY14-336" fmla="*/ 1938763 h 3662843"/>
                    <a:gd name="connsiteX15-337" fmla="*/ 0 w 1714390"/>
                    <a:gd name="connsiteY15-338" fmla="*/ 1938763 h 3662843"/>
                    <a:gd name="connsiteX16-339" fmla="*/ 0 w 1714390"/>
                    <a:gd name="connsiteY16-340" fmla="*/ 0 h 3662843"/>
                    <a:gd name="connsiteX0-341" fmla="*/ 0 w 1714390"/>
                    <a:gd name="connsiteY0-342" fmla="*/ 0 h 3662843"/>
                    <a:gd name="connsiteX1-343" fmla="*/ 285732 w 1714390"/>
                    <a:gd name="connsiteY1-344" fmla="*/ 0 h 3662843"/>
                    <a:gd name="connsiteX2-345" fmla="*/ 285732 w 1714390"/>
                    <a:gd name="connsiteY2-346" fmla="*/ 0 h 3662843"/>
                    <a:gd name="connsiteX3-347" fmla="*/ 714329 w 1714390"/>
                    <a:gd name="connsiteY3-348" fmla="*/ 0 h 3662843"/>
                    <a:gd name="connsiteX4-349" fmla="*/ 1714390 w 1714390"/>
                    <a:gd name="connsiteY4-350" fmla="*/ 0 h 3662843"/>
                    <a:gd name="connsiteX5-351" fmla="*/ 1714390 w 1714390"/>
                    <a:gd name="connsiteY5-352" fmla="*/ 1938763 h 3662843"/>
                    <a:gd name="connsiteX6-353" fmla="*/ 1714390 w 1714390"/>
                    <a:gd name="connsiteY6-354" fmla="*/ 1938763 h 3662843"/>
                    <a:gd name="connsiteX7-355" fmla="*/ 1714390 w 1714390"/>
                    <a:gd name="connsiteY7-356" fmla="*/ 2769662 h 3662843"/>
                    <a:gd name="connsiteX8-357" fmla="*/ 1714390 w 1714390"/>
                    <a:gd name="connsiteY8-358" fmla="*/ 3323594 h 3662843"/>
                    <a:gd name="connsiteX9-359" fmla="*/ 983569 w 1714390"/>
                    <a:gd name="connsiteY9-360" fmla="*/ 3318514 h 3662843"/>
                    <a:gd name="connsiteX10-361" fmla="*/ 842936 w 1714390"/>
                    <a:gd name="connsiteY10-362" fmla="*/ 3662843 h 3662843"/>
                    <a:gd name="connsiteX11-363" fmla="*/ 673082 w 1714390"/>
                    <a:gd name="connsiteY11-364" fmla="*/ 3310894 h 3662843"/>
                    <a:gd name="connsiteX12-365" fmla="*/ 0 w 1714390"/>
                    <a:gd name="connsiteY12-366" fmla="*/ 3323594 h 3662843"/>
                    <a:gd name="connsiteX13-367" fmla="*/ 0 w 1714390"/>
                    <a:gd name="connsiteY13-368" fmla="*/ 2769662 h 3662843"/>
                    <a:gd name="connsiteX14-369" fmla="*/ 0 w 1714390"/>
                    <a:gd name="connsiteY14-370" fmla="*/ 1938763 h 3662843"/>
                    <a:gd name="connsiteX15-371" fmla="*/ 0 w 1714390"/>
                    <a:gd name="connsiteY15-372" fmla="*/ 1938763 h 3662843"/>
                    <a:gd name="connsiteX16-373" fmla="*/ 0 w 1714390"/>
                    <a:gd name="connsiteY16-374" fmla="*/ 0 h 3662843"/>
                    <a:gd name="connsiteX0-375" fmla="*/ 0 w 1714390"/>
                    <a:gd name="connsiteY0-376" fmla="*/ 0 h 3662843"/>
                    <a:gd name="connsiteX1-377" fmla="*/ 285732 w 1714390"/>
                    <a:gd name="connsiteY1-378" fmla="*/ 0 h 3662843"/>
                    <a:gd name="connsiteX2-379" fmla="*/ 285732 w 1714390"/>
                    <a:gd name="connsiteY2-380" fmla="*/ 0 h 3662843"/>
                    <a:gd name="connsiteX3-381" fmla="*/ 714329 w 1714390"/>
                    <a:gd name="connsiteY3-382" fmla="*/ 0 h 3662843"/>
                    <a:gd name="connsiteX4-383" fmla="*/ 1714390 w 1714390"/>
                    <a:gd name="connsiteY4-384" fmla="*/ 0 h 3662843"/>
                    <a:gd name="connsiteX5-385" fmla="*/ 1714390 w 1714390"/>
                    <a:gd name="connsiteY5-386" fmla="*/ 1938763 h 3662843"/>
                    <a:gd name="connsiteX6-387" fmla="*/ 1714390 w 1714390"/>
                    <a:gd name="connsiteY6-388" fmla="*/ 1938763 h 3662843"/>
                    <a:gd name="connsiteX7-389" fmla="*/ 1714390 w 1714390"/>
                    <a:gd name="connsiteY7-390" fmla="*/ 2769662 h 3662843"/>
                    <a:gd name="connsiteX8-391" fmla="*/ 1714390 w 1714390"/>
                    <a:gd name="connsiteY8-392" fmla="*/ 3323594 h 3662843"/>
                    <a:gd name="connsiteX9-393" fmla="*/ 983569 w 1714390"/>
                    <a:gd name="connsiteY9-394" fmla="*/ 3318514 h 3662843"/>
                    <a:gd name="connsiteX10-395" fmla="*/ 842936 w 1714390"/>
                    <a:gd name="connsiteY10-396" fmla="*/ 3662843 h 3662843"/>
                    <a:gd name="connsiteX11-397" fmla="*/ 711182 w 1714390"/>
                    <a:gd name="connsiteY11-398" fmla="*/ 3310894 h 3662843"/>
                    <a:gd name="connsiteX12-399" fmla="*/ 0 w 1714390"/>
                    <a:gd name="connsiteY12-400" fmla="*/ 3323594 h 3662843"/>
                    <a:gd name="connsiteX13-401" fmla="*/ 0 w 1714390"/>
                    <a:gd name="connsiteY13-402" fmla="*/ 2769662 h 3662843"/>
                    <a:gd name="connsiteX14-403" fmla="*/ 0 w 1714390"/>
                    <a:gd name="connsiteY14-404" fmla="*/ 1938763 h 3662843"/>
                    <a:gd name="connsiteX15-405" fmla="*/ 0 w 1714390"/>
                    <a:gd name="connsiteY15-406" fmla="*/ 1938763 h 3662843"/>
                    <a:gd name="connsiteX16-407" fmla="*/ 0 w 1714390"/>
                    <a:gd name="connsiteY16-408" fmla="*/ 0 h 366284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</a:cxnLst>
                  <a:rect l="l" t="t" r="r" b="b"/>
                  <a:pathLst>
                    <a:path w="1714390" h="3662843">
                      <a:moveTo>
                        <a:pt x="0" y="0"/>
                      </a:moveTo>
                      <a:lnTo>
                        <a:pt x="285732" y="0"/>
                      </a:lnTo>
                      <a:lnTo>
                        <a:pt x="285732" y="0"/>
                      </a:lnTo>
                      <a:lnTo>
                        <a:pt x="714329" y="0"/>
                      </a:lnTo>
                      <a:lnTo>
                        <a:pt x="1714390" y="0"/>
                      </a:lnTo>
                      <a:lnTo>
                        <a:pt x="1714390" y="1938763"/>
                      </a:lnTo>
                      <a:lnTo>
                        <a:pt x="1714390" y="1938763"/>
                      </a:lnTo>
                      <a:lnTo>
                        <a:pt x="1714390" y="2769662"/>
                      </a:lnTo>
                      <a:lnTo>
                        <a:pt x="1714390" y="3323594"/>
                      </a:lnTo>
                      <a:lnTo>
                        <a:pt x="983569" y="3318514"/>
                      </a:lnTo>
                      <a:lnTo>
                        <a:pt x="842936" y="3662843"/>
                      </a:lnTo>
                      <a:lnTo>
                        <a:pt x="711182" y="3310894"/>
                      </a:lnTo>
                      <a:lnTo>
                        <a:pt x="0" y="3323594"/>
                      </a:lnTo>
                      <a:lnTo>
                        <a:pt x="0" y="2769662"/>
                      </a:lnTo>
                      <a:lnTo>
                        <a:pt x="0" y="1938763"/>
                      </a:lnTo>
                      <a:lnTo>
                        <a:pt x="0" y="19387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bg1">
                      <a:lumMod val="65000"/>
                      <a:alpha val="67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1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" name="矩形 1"/>
                <p:cNvSpPr>
                  <a:spLocks noChangeArrowheads="1"/>
                </p:cNvSpPr>
                <p:nvPr/>
              </p:nvSpPr>
              <p:spPr bwMode="auto">
                <a:xfrm>
                  <a:off x="895505" y="3513399"/>
                  <a:ext cx="1345778" cy="19385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defTabSz="914400">
                    <a:lnSpc>
                      <a:spcPct val="125000"/>
                    </a:lnSpc>
                    <a:defRPr/>
                  </a:pPr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锐普，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中国第一家</a:t>
                  </a:r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精品</a:t>
                  </a:r>
                  <a:r>
                    <a:rPr lang="en-US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设计机构。拥有顶尖的</a:t>
                  </a:r>
                  <a:r>
                    <a:rPr lang="en-US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</a:t>
                  </a:r>
                  <a:r>
                    <a:rPr lang="zh-CN" altLang="zh-CN" sz="1200" spc="3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顶级</a:t>
                  </a:r>
                  <a:r>
                    <a:rPr lang="en-US" altLang="zh-CN" sz="1200" spc="3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 spc="3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</a:t>
                  </a:r>
                  <a:r>
                    <a:rPr lang="zh-CN" altLang="zh-CN" sz="1200" spc="3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团队，</a:t>
                  </a:r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我们</a:t>
                  </a:r>
                  <a:r>
                    <a:rPr lang="zh-CN" altLang="zh-CN" sz="1200" spc="3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坚持精益求精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</a:t>
                  </a:r>
                  <a:endPara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304" name="组合 303"/>
                <p:cNvGrpSpPr/>
                <p:nvPr/>
              </p:nvGrpSpPr>
              <p:grpSpPr>
                <a:xfrm>
                  <a:off x="890739" y="2902710"/>
                  <a:ext cx="1355311" cy="430887"/>
                  <a:chOff x="6869502" y="2896995"/>
                  <a:chExt cx="1355311" cy="430887"/>
                </a:xfrm>
              </p:grpSpPr>
              <p:sp>
                <p:nvSpPr>
                  <p:cNvPr id="305" name="矩形 304"/>
                  <p:cNvSpPr/>
                  <p:nvPr/>
                </p:nvSpPr>
                <p:spPr>
                  <a:xfrm>
                    <a:off x="7514362" y="2908537"/>
                    <a:ext cx="710451" cy="3770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914400"/>
                    <a:r>
                      <a:rPr lang="zh-CN" altLang="en-US" sz="1850" b="1" spc="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市场</a:t>
                    </a:r>
                    <a:endParaRPr lang="zh-CN" altLang="en-US" sz="1850" b="1" spc="200" dirty="0">
                      <a:solidFill>
                        <a:srgbClr val="0070C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06" name="矩形 305"/>
                  <p:cNvSpPr/>
                  <p:nvPr/>
                </p:nvSpPr>
                <p:spPr>
                  <a:xfrm>
                    <a:off x="6869502" y="2896995"/>
                    <a:ext cx="809837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914400"/>
                    <a:r>
                      <a:rPr lang="en-US" altLang="zh-CN" sz="2200" b="1" spc="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a:t>PPT</a:t>
                    </a:r>
                    <a:endParaRPr lang="zh-CN" altLang="en-US" sz="2200" b="1" spc="200" dirty="0">
                      <a:solidFill>
                        <a:srgbClr val="0070C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6" name="组合 15"/>
              <p:cNvGrpSpPr/>
              <p:nvPr/>
            </p:nvGrpSpPr>
            <p:grpSpPr>
              <a:xfrm>
                <a:off x="1353398" y="5915679"/>
                <a:ext cx="429992" cy="50145"/>
                <a:chOff x="1270584" y="5915679"/>
                <a:chExt cx="429992" cy="5014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1650431" y="5915679"/>
                  <a:ext cx="50145" cy="501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1460507" y="5915679"/>
                  <a:ext cx="50145" cy="501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矩形 95"/>
                <p:cNvSpPr/>
                <p:nvPr/>
              </p:nvSpPr>
              <p:spPr>
                <a:xfrm>
                  <a:off x="1270584" y="5915679"/>
                  <a:ext cx="50145" cy="501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4" name="组合 23"/>
          <p:cNvGrpSpPr/>
          <p:nvPr/>
        </p:nvGrpSpPr>
        <p:grpSpPr>
          <a:xfrm>
            <a:off x="2793202" y="1657715"/>
            <a:ext cx="1933818" cy="4473042"/>
            <a:chOff x="2793566" y="1657331"/>
            <a:chExt cx="1934070" cy="4472006"/>
          </a:xfrm>
        </p:grpSpPr>
        <p:grpSp>
          <p:nvGrpSpPr>
            <p:cNvPr id="8" name="组合 7"/>
            <p:cNvGrpSpPr/>
            <p:nvPr/>
          </p:nvGrpSpPr>
          <p:grpSpPr>
            <a:xfrm>
              <a:off x="2793566" y="1657331"/>
              <a:ext cx="1934070" cy="607578"/>
              <a:chOff x="2793566" y="1657331"/>
              <a:chExt cx="1934070" cy="607578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796782" y="1658750"/>
                <a:ext cx="1720055" cy="606159"/>
                <a:chOff x="2796782" y="1658750"/>
                <a:chExt cx="1720055" cy="606159"/>
              </a:xfrm>
            </p:grpSpPr>
            <p:sp>
              <p:nvSpPr>
                <p:cNvPr id="233" name="圆角矩形标注 125"/>
                <p:cNvSpPr/>
                <p:nvPr/>
              </p:nvSpPr>
              <p:spPr>
                <a:xfrm>
                  <a:off x="2796782" y="1658750"/>
                  <a:ext cx="1720055" cy="606159"/>
                </a:xfrm>
                <a:custGeom>
                  <a:avLst/>
                  <a:gdLst>
                    <a:gd name="connsiteX0" fmla="*/ 0 w 1720055"/>
                    <a:gd name="connsiteY0" fmla="*/ 75722 h 454324"/>
                    <a:gd name="connsiteX1" fmla="*/ 75722 w 1720055"/>
                    <a:gd name="connsiteY1" fmla="*/ 0 h 454324"/>
                    <a:gd name="connsiteX2" fmla="*/ 1003365 w 1720055"/>
                    <a:gd name="connsiteY2" fmla="*/ 0 h 454324"/>
                    <a:gd name="connsiteX3" fmla="*/ 1003365 w 1720055"/>
                    <a:gd name="connsiteY3" fmla="*/ 0 h 454324"/>
                    <a:gd name="connsiteX4" fmla="*/ 1433379 w 1720055"/>
                    <a:gd name="connsiteY4" fmla="*/ 0 h 454324"/>
                    <a:gd name="connsiteX5" fmla="*/ 1644333 w 1720055"/>
                    <a:gd name="connsiteY5" fmla="*/ 0 h 454324"/>
                    <a:gd name="connsiteX6" fmla="*/ 1720055 w 1720055"/>
                    <a:gd name="connsiteY6" fmla="*/ 75722 h 454324"/>
                    <a:gd name="connsiteX7" fmla="*/ 1720055 w 1720055"/>
                    <a:gd name="connsiteY7" fmla="*/ 265022 h 454324"/>
                    <a:gd name="connsiteX8" fmla="*/ 1720055 w 1720055"/>
                    <a:gd name="connsiteY8" fmla="*/ 265022 h 454324"/>
                    <a:gd name="connsiteX9" fmla="*/ 1720055 w 1720055"/>
                    <a:gd name="connsiteY9" fmla="*/ 378603 h 454324"/>
                    <a:gd name="connsiteX10" fmla="*/ 1720055 w 1720055"/>
                    <a:gd name="connsiteY10" fmla="*/ 378602 h 454324"/>
                    <a:gd name="connsiteX11" fmla="*/ 1644333 w 1720055"/>
                    <a:gd name="connsiteY11" fmla="*/ 454324 h 454324"/>
                    <a:gd name="connsiteX12" fmla="*/ 1433379 w 1720055"/>
                    <a:gd name="connsiteY12" fmla="*/ 454324 h 454324"/>
                    <a:gd name="connsiteX13" fmla="*/ 874080 w 1720055"/>
                    <a:gd name="connsiteY13" fmla="*/ 606159 h 454324"/>
                    <a:gd name="connsiteX14" fmla="*/ 1003365 w 1720055"/>
                    <a:gd name="connsiteY14" fmla="*/ 454324 h 454324"/>
                    <a:gd name="connsiteX15" fmla="*/ 75722 w 1720055"/>
                    <a:gd name="connsiteY15" fmla="*/ 454324 h 454324"/>
                    <a:gd name="connsiteX16" fmla="*/ 0 w 1720055"/>
                    <a:gd name="connsiteY16" fmla="*/ 378602 h 454324"/>
                    <a:gd name="connsiteX17" fmla="*/ 0 w 1720055"/>
                    <a:gd name="connsiteY17" fmla="*/ 378603 h 454324"/>
                    <a:gd name="connsiteX18" fmla="*/ 0 w 1720055"/>
                    <a:gd name="connsiteY18" fmla="*/ 265022 h 454324"/>
                    <a:gd name="connsiteX19" fmla="*/ 0 w 1720055"/>
                    <a:gd name="connsiteY19" fmla="*/ 265022 h 454324"/>
                    <a:gd name="connsiteX20" fmla="*/ 0 w 1720055"/>
                    <a:gd name="connsiteY20" fmla="*/ 75722 h 454324"/>
                    <a:gd name="connsiteX0-1" fmla="*/ 0 w 1720055"/>
                    <a:gd name="connsiteY0-2" fmla="*/ 75722 h 606159"/>
                    <a:gd name="connsiteX1-3" fmla="*/ 75722 w 1720055"/>
                    <a:gd name="connsiteY1-4" fmla="*/ 0 h 606159"/>
                    <a:gd name="connsiteX2-5" fmla="*/ 1003365 w 1720055"/>
                    <a:gd name="connsiteY2-6" fmla="*/ 0 h 606159"/>
                    <a:gd name="connsiteX3-7" fmla="*/ 1003365 w 1720055"/>
                    <a:gd name="connsiteY3-8" fmla="*/ 0 h 606159"/>
                    <a:gd name="connsiteX4-9" fmla="*/ 1433379 w 1720055"/>
                    <a:gd name="connsiteY4-10" fmla="*/ 0 h 606159"/>
                    <a:gd name="connsiteX5-11" fmla="*/ 1644333 w 1720055"/>
                    <a:gd name="connsiteY5-12" fmla="*/ 0 h 606159"/>
                    <a:gd name="connsiteX6-13" fmla="*/ 1720055 w 1720055"/>
                    <a:gd name="connsiteY6-14" fmla="*/ 75722 h 606159"/>
                    <a:gd name="connsiteX7-15" fmla="*/ 1720055 w 1720055"/>
                    <a:gd name="connsiteY7-16" fmla="*/ 265022 h 606159"/>
                    <a:gd name="connsiteX8-17" fmla="*/ 1720055 w 1720055"/>
                    <a:gd name="connsiteY8-18" fmla="*/ 265022 h 606159"/>
                    <a:gd name="connsiteX9-19" fmla="*/ 1720055 w 1720055"/>
                    <a:gd name="connsiteY9-20" fmla="*/ 378603 h 606159"/>
                    <a:gd name="connsiteX10-21" fmla="*/ 1720055 w 1720055"/>
                    <a:gd name="connsiteY10-22" fmla="*/ 378602 h 606159"/>
                    <a:gd name="connsiteX11-23" fmla="*/ 1644333 w 1720055"/>
                    <a:gd name="connsiteY11-24" fmla="*/ 454324 h 606159"/>
                    <a:gd name="connsiteX12-25" fmla="*/ 1433379 w 1720055"/>
                    <a:gd name="connsiteY12-26" fmla="*/ 454324 h 606159"/>
                    <a:gd name="connsiteX13-27" fmla="*/ 874080 w 1720055"/>
                    <a:gd name="connsiteY13-28" fmla="*/ 606159 h 606159"/>
                    <a:gd name="connsiteX14-29" fmla="*/ 762065 w 1720055"/>
                    <a:gd name="connsiteY14-30" fmla="*/ 460674 h 606159"/>
                    <a:gd name="connsiteX15-31" fmla="*/ 75722 w 1720055"/>
                    <a:gd name="connsiteY15-32" fmla="*/ 454324 h 606159"/>
                    <a:gd name="connsiteX16-33" fmla="*/ 0 w 1720055"/>
                    <a:gd name="connsiteY16-34" fmla="*/ 378602 h 606159"/>
                    <a:gd name="connsiteX17-35" fmla="*/ 0 w 1720055"/>
                    <a:gd name="connsiteY17-36" fmla="*/ 378603 h 606159"/>
                    <a:gd name="connsiteX18-37" fmla="*/ 0 w 1720055"/>
                    <a:gd name="connsiteY18-38" fmla="*/ 265022 h 606159"/>
                    <a:gd name="connsiteX19-39" fmla="*/ 0 w 1720055"/>
                    <a:gd name="connsiteY19-40" fmla="*/ 265022 h 606159"/>
                    <a:gd name="connsiteX20-41" fmla="*/ 0 w 1720055"/>
                    <a:gd name="connsiteY20-42" fmla="*/ 75722 h 606159"/>
                    <a:gd name="connsiteX0-43" fmla="*/ 0 w 1720055"/>
                    <a:gd name="connsiteY0-44" fmla="*/ 75722 h 606159"/>
                    <a:gd name="connsiteX1-45" fmla="*/ 75722 w 1720055"/>
                    <a:gd name="connsiteY1-46" fmla="*/ 0 h 606159"/>
                    <a:gd name="connsiteX2-47" fmla="*/ 1003365 w 1720055"/>
                    <a:gd name="connsiteY2-48" fmla="*/ 0 h 606159"/>
                    <a:gd name="connsiteX3-49" fmla="*/ 1003365 w 1720055"/>
                    <a:gd name="connsiteY3-50" fmla="*/ 0 h 606159"/>
                    <a:gd name="connsiteX4-51" fmla="*/ 1433379 w 1720055"/>
                    <a:gd name="connsiteY4-52" fmla="*/ 0 h 606159"/>
                    <a:gd name="connsiteX5-53" fmla="*/ 1644333 w 1720055"/>
                    <a:gd name="connsiteY5-54" fmla="*/ 0 h 606159"/>
                    <a:gd name="connsiteX6-55" fmla="*/ 1720055 w 1720055"/>
                    <a:gd name="connsiteY6-56" fmla="*/ 75722 h 606159"/>
                    <a:gd name="connsiteX7-57" fmla="*/ 1720055 w 1720055"/>
                    <a:gd name="connsiteY7-58" fmla="*/ 265022 h 606159"/>
                    <a:gd name="connsiteX8-59" fmla="*/ 1720055 w 1720055"/>
                    <a:gd name="connsiteY8-60" fmla="*/ 265022 h 606159"/>
                    <a:gd name="connsiteX9-61" fmla="*/ 1720055 w 1720055"/>
                    <a:gd name="connsiteY9-62" fmla="*/ 378603 h 606159"/>
                    <a:gd name="connsiteX10-63" fmla="*/ 1720055 w 1720055"/>
                    <a:gd name="connsiteY10-64" fmla="*/ 378602 h 606159"/>
                    <a:gd name="connsiteX11-65" fmla="*/ 1644333 w 1720055"/>
                    <a:gd name="connsiteY11-66" fmla="*/ 454324 h 606159"/>
                    <a:gd name="connsiteX12-67" fmla="*/ 988879 w 1720055"/>
                    <a:gd name="connsiteY12-68" fmla="*/ 479724 h 606159"/>
                    <a:gd name="connsiteX13-69" fmla="*/ 874080 w 1720055"/>
                    <a:gd name="connsiteY13-70" fmla="*/ 606159 h 606159"/>
                    <a:gd name="connsiteX14-71" fmla="*/ 762065 w 1720055"/>
                    <a:gd name="connsiteY14-72" fmla="*/ 460674 h 606159"/>
                    <a:gd name="connsiteX15-73" fmla="*/ 75722 w 1720055"/>
                    <a:gd name="connsiteY15-74" fmla="*/ 454324 h 606159"/>
                    <a:gd name="connsiteX16-75" fmla="*/ 0 w 1720055"/>
                    <a:gd name="connsiteY16-76" fmla="*/ 378602 h 606159"/>
                    <a:gd name="connsiteX17-77" fmla="*/ 0 w 1720055"/>
                    <a:gd name="connsiteY17-78" fmla="*/ 378603 h 606159"/>
                    <a:gd name="connsiteX18-79" fmla="*/ 0 w 1720055"/>
                    <a:gd name="connsiteY18-80" fmla="*/ 265022 h 606159"/>
                    <a:gd name="connsiteX19-81" fmla="*/ 0 w 1720055"/>
                    <a:gd name="connsiteY19-82" fmla="*/ 265022 h 606159"/>
                    <a:gd name="connsiteX20-83" fmla="*/ 0 w 1720055"/>
                    <a:gd name="connsiteY20-84" fmla="*/ 75722 h 6061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  <a:cxn ang="0">
                      <a:pos x="connsiteX20-41" y="connsiteY20-42"/>
                    </a:cxn>
                  </a:cxnLst>
                  <a:rect l="l" t="t" r="r" b="b"/>
                  <a:pathLst>
                    <a:path w="1720055" h="606159">
                      <a:moveTo>
                        <a:pt x="0" y="75722"/>
                      </a:moveTo>
                      <a:cubicBezTo>
                        <a:pt x="0" y="33902"/>
                        <a:pt x="33902" y="0"/>
                        <a:pt x="75722" y="0"/>
                      </a:cubicBezTo>
                      <a:lnTo>
                        <a:pt x="1003365" y="0"/>
                      </a:lnTo>
                      <a:lnTo>
                        <a:pt x="1003365" y="0"/>
                      </a:lnTo>
                      <a:lnTo>
                        <a:pt x="1433379" y="0"/>
                      </a:lnTo>
                      <a:lnTo>
                        <a:pt x="1644333" y="0"/>
                      </a:lnTo>
                      <a:cubicBezTo>
                        <a:pt x="1686153" y="0"/>
                        <a:pt x="1720055" y="33902"/>
                        <a:pt x="1720055" y="75722"/>
                      </a:cubicBezTo>
                      <a:lnTo>
                        <a:pt x="1720055" y="265022"/>
                      </a:lnTo>
                      <a:lnTo>
                        <a:pt x="1720055" y="265022"/>
                      </a:lnTo>
                      <a:lnTo>
                        <a:pt x="1720055" y="378603"/>
                      </a:lnTo>
                      <a:lnTo>
                        <a:pt x="1720055" y="378602"/>
                      </a:lnTo>
                      <a:cubicBezTo>
                        <a:pt x="1720055" y="420422"/>
                        <a:pt x="1686153" y="454324"/>
                        <a:pt x="1644333" y="454324"/>
                      </a:cubicBezTo>
                      <a:lnTo>
                        <a:pt x="988879" y="479724"/>
                      </a:lnTo>
                      <a:lnTo>
                        <a:pt x="874080" y="606159"/>
                      </a:lnTo>
                      <a:lnTo>
                        <a:pt x="762065" y="460674"/>
                      </a:lnTo>
                      <a:lnTo>
                        <a:pt x="75722" y="454324"/>
                      </a:lnTo>
                      <a:cubicBezTo>
                        <a:pt x="33902" y="454324"/>
                        <a:pt x="0" y="420422"/>
                        <a:pt x="0" y="378602"/>
                      </a:cubicBezTo>
                      <a:lnTo>
                        <a:pt x="0" y="378603"/>
                      </a:lnTo>
                      <a:lnTo>
                        <a:pt x="0" y="265022"/>
                      </a:lnTo>
                      <a:lnTo>
                        <a:pt x="0" y="265022"/>
                      </a:lnTo>
                      <a:lnTo>
                        <a:pt x="0" y="7572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719AB7"/>
                    </a:gs>
                    <a:gs pos="84000">
                      <a:srgbClr val="24639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0800" dist="1905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2" name="TextBox 73"/>
                <p:cNvSpPr txBox="1"/>
                <p:nvPr/>
              </p:nvSpPr>
              <p:spPr>
                <a:xfrm>
                  <a:off x="3177750" y="1692452"/>
                  <a:ext cx="116570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14400"/>
                  <a:r>
                    <a:rPr lang="en-US" altLang="zh-CN" sz="2000" spc="800" dirty="0">
                      <a:solidFill>
                        <a:prstClr val="white">
                          <a:alpha val="90000"/>
                        </a:prstClr>
                      </a:solidFill>
                      <a:latin typeface="方正综艺简体" panose="02010601030101010101" pitchFamily="2" charset="-122"/>
                      <a:ea typeface="方正综艺简体" panose="02010601030101010101" pitchFamily="2" charset="-122"/>
                      <a:cs typeface="Arial Unicode MS" panose="020B0604020202020204" pitchFamily="34" charset="-122"/>
                    </a:rPr>
                    <a:t>2012</a:t>
                  </a:r>
                  <a:endParaRPr lang="zh-CN" altLang="en-US" sz="2000" spc="800" dirty="0">
                    <a:solidFill>
                      <a:prstClr val="white">
                        <a:alpha val="90000"/>
                      </a:prstClr>
                    </a:solidFill>
                    <a:latin typeface="方正综艺简体" panose="02010601030101010101" pitchFamily="2" charset="-122"/>
                    <a:ea typeface="方正综艺简体" panose="02010601030101010101" pitchFamily="2" charset="-122"/>
                    <a:cs typeface="Arial Unicode MS" panose="020B0604020202020204" pitchFamily="34" charset="-122"/>
                  </a:endParaRPr>
                </a:p>
              </p:txBody>
            </p:sp>
          </p:grpSp>
          <p:sp>
            <p:nvSpPr>
              <p:cNvPr id="234" name="任意多边形 233"/>
              <p:cNvSpPr/>
              <p:nvPr/>
            </p:nvSpPr>
            <p:spPr>
              <a:xfrm>
                <a:off x="2793566" y="1657331"/>
                <a:ext cx="1934070" cy="359042"/>
              </a:xfrm>
              <a:custGeom>
                <a:avLst/>
                <a:gdLst>
                  <a:gd name="connsiteX0" fmla="*/ 90102 w 1545198"/>
                  <a:gd name="connsiteY0" fmla="*/ 0 h 380584"/>
                  <a:gd name="connsiteX1" fmla="*/ 257533 w 1545198"/>
                  <a:gd name="connsiteY1" fmla="*/ 0 h 380584"/>
                  <a:gd name="connsiteX2" fmla="*/ 643833 w 1545198"/>
                  <a:gd name="connsiteY2" fmla="*/ 0 h 380584"/>
                  <a:gd name="connsiteX3" fmla="*/ 1455096 w 1545198"/>
                  <a:gd name="connsiteY3" fmla="*/ 0 h 380584"/>
                  <a:gd name="connsiteX4" fmla="*/ 1545198 w 1545198"/>
                  <a:gd name="connsiteY4" fmla="*/ 90102 h 380584"/>
                  <a:gd name="connsiteX5" fmla="*/ 1545198 w 1545198"/>
                  <a:gd name="connsiteY5" fmla="*/ 223274 h 380584"/>
                  <a:gd name="connsiteX6" fmla="*/ 1481202 w 1545198"/>
                  <a:gd name="connsiteY6" fmla="*/ 260985 h 380584"/>
                  <a:gd name="connsiteX7" fmla="*/ 777933 w 1545198"/>
                  <a:gd name="connsiteY7" fmla="*/ 380584 h 380584"/>
                  <a:gd name="connsiteX8" fmla="*/ 74664 w 1545198"/>
                  <a:gd name="connsiteY8" fmla="*/ 260985 h 380584"/>
                  <a:gd name="connsiteX9" fmla="*/ 0 w 1545198"/>
                  <a:gd name="connsiteY9" fmla="*/ 216988 h 380584"/>
                  <a:gd name="connsiteX10" fmla="*/ 0 w 1545198"/>
                  <a:gd name="connsiteY10" fmla="*/ 90102 h 380584"/>
                  <a:gd name="connsiteX11" fmla="*/ 90102 w 1545198"/>
                  <a:gd name="connsiteY11" fmla="*/ 0 h 38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5198" h="380584">
                    <a:moveTo>
                      <a:pt x="90102" y="0"/>
                    </a:moveTo>
                    <a:lnTo>
                      <a:pt x="257533" y="0"/>
                    </a:lnTo>
                    <a:lnTo>
                      <a:pt x="643833" y="0"/>
                    </a:lnTo>
                    <a:lnTo>
                      <a:pt x="1455096" y="0"/>
                    </a:lnTo>
                    <a:cubicBezTo>
                      <a:pt x="1504858" y="0"/>
                      <a:pt x="1545198" y="40340"/>
                      <a:pt x="1545198" y="90102"/>
                    </a:cubicBezTo>
                    <a:lnTo>
                      <a:pt x="1545198" y="223274"/>
                    </a:lnTo>
                    <a:lnTo>
                      <a:pt x="1481202" y="260985"/>
                    </a:lnTo>
                    <a:cubicBezTo>
                      <a:pt x="1328790" y="333143"/>
                      <a:pt x="1070683" y="380584"/>
                      <a:pt x="777933" y="380584"/>
                    </a:cubicBezTo>
                    <a:cubicBezTo>
                      <a:pt x="485183" y="380584"/>
                      <a:pt x="227076" y="333143"/>
                      <a:pt x="74664" y="260985"/>
                    </a:cubicBezTo>
                    <a:lnTo>
                      <a:pt x="0" y="216988"/>
                    </a:lnTo>
                    <a:lnTo>
                      <a:pt x="0" y="90102"/>
                    </a:lnTo>
                    <a:cubicBezTo>
                      <a:pt x="0" y="40340"/>
                      <a:pt x="40340" y="0"/>
                      <a:pt x="901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793567" y="2466494"/>
              <a:ext cx="1714390" cy="3662843"/>
              <a:chOff x="2793567" y="2466494"/>
              <a:chExt cx="1714390" cy="3662843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2793567" y="2466494"/>
                <a:ext cx="1714390" cy="3662843"/>
                <a:chOff x="2793567" y="2466494"/>
                <a:chExt cx="1714390" cy="3662843"/>
              </a:xfrm>
            </p:grpSpPr>
            <p:sp>
              <p:nvSpPr>
                <p:cNvPr id="229" name="矩形标注 53"/>
                <p:cNvSpPr/>
                <p:nvPr/>
              </p:nvSpPr>
              <p:spPr>
                <a:xfrm rot="10800000">
                  <a:off x="2793567" y="2466494"/>
                  <a:ext cx="1714390" cy="3662843"/>
                </a:xfrm>
                <a:custGeom>
                  <a:avLst/>
                  <a:gdLst>
                    <a:gd name="connsiteX0" fmla="*/ 0 w 1714390"/>
                    <a:gd name="connsiteY0" fmla="*/ 0 h 3323594"/>
                    <a:gd name="connsiteX1" fmla="*/ 285732 w 1714390"/>
                    <a:gd name="connsiteY1" fmla="*/ 0 h 3323594"/>
                    <a:gd name="connsiteX2" fmla="*/ 285732 w 1714390"/>
                    <a:gd name="connsiteY2" fmla="*/ 0 h 3323594"/>
                    <a:gd name="connsiteX3" fmla="*/ 714329 w 1714390"/>
                    <a:gd name="connsiteY3" fmla="*/ 0 h 3323594"/>
                    <a:gd name="connsiteX4" fmla="*/ 1714390 w 1714390"/>
                    <a:gd name="connsiteY4" fmla="*/ 0 h 3323594"/>
                    <a:gd name="connsiteX5" fmla="*/ 1714390 w 1714390"/>
                    <a:gd name="connsiteY5" fmla="*/ 1938763 h 3323594"/>
                    <a:gd name="connsiteX6" fmla="*/ 1714390 w 1714390"/>
                    <a:gd name="connsiteY6" fmla="*/ 1938763 h 3323594"/>
                    <a:gd name="connsiteX7" fmla="*/ 1714390 w 1714390"/>
                    <a:gd name="connsiteY7" fmla="*/ 2769662 h 3323594"/>
                    <a:gd name="connsiteX8" fmla="*/ 1714390 w 1714390"/>
                    <a:gd name="connsiteY8" fmla="*/ 3323594 h 3323594"/>
                    <a:gd name="connsiteX9" fmla="*/ 714329 w 1714390"/>
                    <a:gd name="connsiteY9" fmla="*/ 3323594 h 3323594"/>
                    <a:gd name="connsiteX10" fmla="*/ 500036 w 1714390"/>
                    <a:gd name="connsiteY10" fmla="*/ 3739043 h 3323594"/>
                    <a:gd name="connsiteX11" fmla="*/ 285732 w 1714390"/>
                    <a:gd name="connsiteY11" fmla="*/ 3323594 h 3323594"/>
                    <a:gd name="connsiteX12" fmla="*/ 0 w 1714390"/>
                    <a:gd name="connsiteY12" fmla="*/ 3323594 h 3323594"/>
                    <a:gd name="connsiteX13" fmla="*/ 0 w 1714390"/>
                    <a:gd name="connsiteY13" fmla="*/ 2769662 h 3323594"/>
                    <a:gd name="connsiteX14" fmla="*/ 0 w 1714390"/>
                    <a:gd name="connsiteY14" fmla="*/ 1938763 h 3323594"/>
                    <a:gd name="connsiteX15" fmla="*/ 0 w 1714390"/>
                    <a:gd name="connsiteY15" fmla="*/ 1938763 h 3323594"/>
                    <a:gd name="connsiteX16" fmla="*/ 0 w 1714390"/>
                    <a:gd name="connsiteY16" fmla="*/ 0 h 3323594"/>
                    <a:gd name="connsiteX0-1" fmla="*/ 0 w 1714390"/>
                    <a:gd name="connsiteY0-2" fmla="*/ 0 h 3739043"/>
                    <a:gd name="connsiteX1-3" fmla="*/ 285732 w 1714390"/>
                    <a:gd name="connsiteY1-4" fmla="*/ 0 h 3739043"/>
                    <a:gd name="connsiteX2-5" fmla="*/ 285732 w 1714390"/>
                    <a:gd name="connsiteY2-6" fmla="*/ 0 h 3739043"/>
                    <a:gd name="connsiteX3-7" fmla="*/ 714329 w 1714390"/>
                    <a:gd name="connsiteY3-8" fmla="*/ 0 h 3739043"/>
                    <a:gd name="connsiteX4-9" fmla="*/ 1714390 w 1714390"/>
                    <a:gd name="connsiteY4-10" fmla="*/ 0 h 3739043"/>
                    <a:gd name="connsiteX5-11" fmla="*/ 1714390 w 1714390"/>
                    <a:gd name="connsiteY5-12" fmla="*/ 1938763 h 3739043"/>
                    <a:gd name="connsiteX6-13" fmla="*/ 1714390 w 1714390"/>
                    <a:gd name="connsiteY6-14" fmla="*/ 1938763 h 3739043"/>
                    <a:gd name="connsiteX7-15" fmla="*/ 1714390 w 1714390"/>
                    <a:gd name="connsiteY7-16" fmla="*/ 2769662 h 3739043"/>
                    <a:gd name="connsiteX8-17" fmla="*/ 1714390 w 1714390"/>
                    <a:gd name="connsiteY8-18" fmla="*/ 3323594 h 3739043"/>
                    <a:gd name="connsiteX9-19" fmla="*/ 955629 w 1714390"/>
                    <a:gd name="connsiteY9-20" fmla="*/ 3348994 h 3739043"/>
                    <a:gd name="connsiteX10-21" fmla="*/ 500036 w 1714390"/>
                    <a:gd name="connsiteY10-22" fmla="*/ 3739043 h 3739043"/>
                    <a:gd name="connsiteX11-23" fmla="*/ 285732 w 1714390"/>
                    <a:gd name="connsiteY11-24" fmla="*/ 3323594 h 3739043"/>
                    <a:gd name="connsiteX12-25" fmla="*/ 0 w 1714390"/>
                    <a:gd name="connsiteY12-26" fmla="*/ 3323594 h 3739043"/>
                    <a:gd name="connsiteX13-27" fmla="*/ 0 w 1714390"/>
                    <a:gd name="connsiteY13-28" fmla="*/ 2769662 h 3739043"/>
                    <a:gd name="connsiteX14-29" fmla="*/ 0 w 1714390"/>
                    <a:gd name="connsiteY14-30" fmla="*/ 1938763 h 3739043"/>
                    <a:gd name="connsiteX15-31" fmla="*/ 0 w 1714390"/>
                    <a:gd name="connsiteY15-32" fmla="*/ 1938763 h 3739043"/>
                    <a:gd name="connsiteX16-33" fmla="*/ 0 w 1714390"/>
                    <a:gd name="connsiteY16-34" fmla="*/ 0 h 3739043"/>
                    <a:gd name="connsiteX0-35" fmla="*/ 0 w 1714390"/>
                    <a:gd name="connsiteY0-36" fmla="*/ 0 h 3739043"/>
                    <a:gd name="connsiteX1-37" fmla="*/ 285732 w 1714390"/>
                    <a:gd name="connsiteY1-38" fmla="*/ 0 h 3739043"/>
                    <a:gd name="connsiteX2-39" fmla="*/ 285732 w 1714390"/>
                    <a:gd name="connsiteY2-40" fmla="*/ 0 h 3739043"/>
                    <a:gd name="connsiteX3-41" fmla="*/ 714329 w 1714390"/>
                    <a:gd name="connsiteY3-42" fmla="*/ 0 h 3739043"/>
                    <a:gd name="connsiteX4-43" fmla="*/ 1714390 w 1714390"/>
                    <a:gd name="connsiteY4-44" fmla="*/ 0 h 3739043"/>
                    <a:gd name="connsiteX5-45" fmla="*/ 1714390 w 1714390"/>
                    <a:gd name="connsiteY5-46" fmla="*/ 1938763 h 3739043"/>
                    <a:gd name="connsiteX6-47" fmla="*/ 1714390 w 1714390"/>
                    <a:gd name="connsiteY6-48" fmla="*/ 1938763 h 3739043"/>
                    <a:gd name="connsiteX7-49" fmla="*/ 1714390 w 1714390"/>
                    <a:gd name="connsiteY7-50" fmla="*/ 2769662 h 3739043"/>
                    <a:gd name="connsiteX8-51" fmla="*/ 1714390 w 1714390"/>
                    <a:gd name="connsiteY8-52" fmla="*/ 3323594 h 3739043"/>
                    <a:gd name="connsiteX9-53" fmla="*/ 955629 w 1714390"/>
                    <a:gd name="connsiteY9-54" fmla="*/ 3348994 h 3739043"/>
                    <a:gd name="connsiteX10-55" fmla="*/ 500036 w 1714390"/>
                    <a:gd name="connsiteY10-56" fmla="*/ 3739043 h 3739043"/>
                    <a:gd name="connsiteX11-57" fmla="*/ 615932 w 1714390"/>
                    <a:gd name="connsiteY11-58" fmla="*/ 3310894 h 3739043"/>
                    <a:gd name="connsiteX12-59" fmla="*/ 0 w 1714390"/>
                    <a:gd name="connsiteY12-60" fmla="*/ 3323594 h 3739043"/>
                    <a:gd name="connsiteX13-61" fmla="*/ 0 w 1714390"/>
                    <a:gd name="connsiteY13-62" fmla="*/ 2769662 h 3739043"/>
                    <a:gd name="connsiteX14-63" fmla="*/ 0 w 1714390"/>
                    <a:gd name="connsiteY14-64" fmla="*/ 1938763 h 3739043"/>
                    <a:gd name="connsiteX15-65" fmla="*/ 0 w 1714390"/>
                    <a:gd name="connsiteY15-66" fmla="*/ 1938763 h 3739043"/>
                    <a:gd name="connsiteX16-67" fmla="*/ 0 w 1714390"/>
                    <a:gd name="connsiteY16-68" fmla="*/ 0 h 3739043"/>
                    <a:gd name="connsiteX0-69" fmla="*/ 0 w 1714390"/>
                    <a:gd name="connsiteY0-70" fmla="*/ 0 h 3700943"/>
                    <a:gd name="connsiteX1-71" fmla="*/ 285732 w 1714390"/>
                    <a:gd name="connsiteY1-72" fmla="*/ 0 h 3700943"/>
                    <a:gd name="connsiteX2-73" fmla="*/ 285732 w 1714390"/>
                    <a:gd name="connsiteY2-74" fmla="*/ 0 h 3700943"/>
                    <a:gd name="connsiteX3-75" fmla="*/ 714329 w 1714390"/>
                    <a:gd name="connsiteY3-76" fmla="*/ 0 h 3700943"/>
                    <a:gd name="connsiteX4-77" fmla="*/ 1714390 w 1714390"/>
                    <a:gd name="connsiteY4-78" fmla="*/ 0 h 3700943"/>
                    <a:gd name="connsiteX5-79" fmla="*/ 1714390 w 1714390"/>
                    <a:gd name="connsiteY5-80" fmla="*/ 1938763 h 3700943"/>
                    <a:gd name="connsiteX6-81" fmla="*/ 1714390 w 1714390"/>
                    <a:gd name="connsiteY6-82" fmla="*/ 1938763 h 3700943"/>
                    <a:gd name="connsiteX7-83" fmla="*/ 1714390 w 1714390"/>
                    <a:gd name="connsiteY7-84" fmla="*/ 2769662 h 3700943"/>
                    <a:gd name="connsiteX8-85" fmla="*/ 1714390 w 1714390"/>
                    <a:gd name="connsiteY8-86" fmla="*/ 3323594 h 3700943"/>
                    <a:gd name="connsiteX9-87" fmla="*/ 955629 w 1714390"/>
                    <a:gd name="connsiteY9-88" fmla="*/ 3348994 h 3700943"/>
                    <a:gd name="connsiteX10-89" fmla="*/ 792136 w 1714390"/>
                    <a:gd name="connsiteY10-90" fmla="*/ 3700943 h 3700943"/>
                    <a:gd name="connsiteX11-91" fmla="*/ 615932 w 1714390"/>
                    <a:gd name="connsiteY11-92" fmla="*/ 3310894 h 3700943"/>
                    <a:gd name="connsiteX12-93" fmla="*/ 0 w 1714390"/>
                    <a:gd name="connsiteY12-94" fmla="*/ 3323594 h 3700943"/>
                    <a:gd name="connsiteX13-95" fmla="*/ 0 w 1714390"/>
                    <a:gd name="connsiteY13-96" fmla="*/ 2769662 h 3700943"/>
                    <a:gd name="connsiteX14-97" fmla="*/ 0 w 1714390"/>
                    <a:gd name="connsiteY14-98" fmla="*/ 1938763 h 3700943"/>
                    <a:gd name="connsiteX15-99" fmla="*/ 0 w 1714390"/>
                    <a:gd name="connsiteY15-100" fmla="*/ 1938763 h 3700943"/>
                    <a:gd name="connsiteX16-101" fmla="*/ 0 w 1714390"/>
                    <a:gd name="connsiteY16-102" fmla="*/ 0 h 3700943"/>
                    <a:gd name="connsiteX0-103" fmla="*/ 0 w 1714390"/>
                    <a:gd name="connsiteY0-104" fmla="*/ 0 h 3700943"/>
                    <a:gd name="connsiteX1-105" fmla="*/ 285732 w 1714390"/>
                    <a:gd name="connsiteY1-106" fmla="*/ 0 h 3700943"/>
                    <a:gd name="connsiteX2-107" fmla="*/ 285732 w 1714390"/>
                    <a:gd name="connsiteY2-108" fmla="*/ 0 h 3700943"/>
                    <a:gd name="connsiteX3-109" fmla="*/ 714329 w 1714390"/>
                    <a:gd name="connsiteY3-110" fmla="*/ 0 h 3700943"/>
                    <a:gd name="connsiteX4-111" fmla="*/ 1714390 w 1714390"/>
                    <a:gd name="connsiteY4-112" fmla="*/ 0 h 3700943"/>
                    <a:gd name="connsiteX5-113" fmla="*/ 1714390 w 1714390"/>
                    <a:gd name="connsiteY5-114" fmla="*/ 1938763 h 3700943"/>
                    <a:gd name="connsiteX6-115" fmla="*/ 1714390 w 1714390"/>
                    <a:gd name="connsiteY6-116" fmla="*/ 1938763 h 3700943"/>
                    <a:gd name="connsiteX7-117" fmla="*/ 1714390 w 1714390"/>
                    <a:gd name="connsiteY7-118" fmla="*/ 2769662 h 3700943"/>
                    <a:gd name="connsiteX8-119" fmla="*/ 1714390 w 1714390"/>
                    <a:gd name="connsiteY8-120" fmla="*/ 3323594 h 3700943"/>
                    <a:gd name="connsiteX9-121" fmla="*/ 1006429 w 1714390"/>
                    <a:gd name="connsiteY9-122" fmla="*/ 3348994 h 3700943"/>
                    <a:gd name="connsiteX10-123" fmla="*/ 792136 w 1714390"/>
                    <a:gd name="connsiteY10-124" fmla="*/ 3700943 h 3700943"/>
                    <a:gd name="connsiteX11-125" fmla="*/ 615932 w 1714390"/>
                    <a:gd name="connsiteY11-126" fmla="*/ 3310894 h 3700943"/>
                    <a:gd name="connsiteX12-127" fmla="*/ 0 w 1714390"/>
                    <a:gd name="connsiteY12-128" fmla="*/ 3323594 h 3700943"/>
                    <a:gd name="connsiteX13-129" fmla="*/ 0 w 1714390"/>
                    <a:gd name="connsiteY13-130" fmla="*/ 2769662 h 3700943"/>
                    <a:gd name="connsiteX14-131" fmla="*/ 0 w 1714390"/>
                    <a:gd name="connsiteY14-132" fmla="*/ 1938763 h 3700943"/>
                    <a:gd name="connsiteX15-133" fmla="*/ 0 w 1714390"/>
                    <a:gd name="connsiteY15-134" fmla="*/ 1938763 h 3700943"/>
                    <a:gd name="connsiteX16-135" fmla="*/ 0 w 1714390"/>
                    <a:gd name="connsiteY16-136" fmla="*/ 0 h 3700943"/>
                    <a:gd name="connsiteX0-137" fmla="*/ 0 w 1714390"/>
                    <a:gd name="connsiteY0-138" fmla="*/ 0 h 3700943"/>
                    <a:gd name="connsiteX1-139" fmla="*/ 285732 w 1714390"/>
                    <a:gd name="connsiteY1-140" fmla="*/ 0 h 3700943"/>
                    <a:gd name="connsiteX2-141" fmla="*/ 285732 w 1714390"/>
                    <a:gd name="connsiteY2-142" fmla="*/ 0 h 3700943"/>
                    <a:gd name="connsiteX3-143" fmla="*/ 714329 w 1714390"/>
                    <a:gd name="connsiteY3-144" fmla="*/ 0 h 3700943"/>
                    <a:gd name="connsiteX4-145" fmla="*/ 1714390 w 1714390"/>
                    <a:gd name="connsiteY4-146" fmla="*/ 0 h 3700943"/>
                    <a:gd name="connsiteX5-147" fmla="*/ 1714390 w 1714390"/>
                    <a:gd name="connsiteY5-148" fmla="*/ 1938763 h 3700943"/>
                    <a:gd name="connsiteX6-149" fmla="*/ 1714390 w 1714390"/>
                    <a:gd name="connsiteY6-150" fmla="*/ 1938763 h 3700943"/>
                    <a:gd name="connsiteX7-151" fmla="*/ 1714390 w 1714390"/>
                    <a:gd name="connsiteY7-152" fmla="*/ 2769662 h 3700943"/>
                    <a:gd name="connsiteX8-153" fmla="*/ 1714390 w 1714390"/>
                    <a:gd name="connsiteY8-154" fmla="*/ 3323594 h 3700943"/>
                    <a:gd name="connsiteX9-155" fmla="*/ 1006429 w 1714390"/>
                    <a:gd name="connsiteY9-156" fmla="*/ 3348994 h 3700943"/>
                    <a:gd name="connsiteX10-157" fmla="*/ 881036 w 1714390"/>
                    <a:gd name="connsiteY10-158" fmla="*/ 3700943 h 3700943"/>
                    <a:gd name="connsiteX11-159" fmla="*/ 615932 w 1714390"/>
                    <a:gd name="connsiteY11-160" fmla="*/ 3310894 h 3700943"/>
                    <a:gd name="connsiteX12-161" fmla="*/ 0 w 1714390"/>
                    <a:gd name="connsiteY12-162" fmla="*/ 3323594 h 3700943"/>
                    <a:gd name="connsiteX13-163" fmla="*/ 0 w 1714390"/>
                    <a:gd name="connsiteY13-164" fmla="*/ 2769662 h 3700943"/>
                    <a:gd name="connsiteX14-165" fmla="*/ 0 w 1714390"/>
                    <a:gd name="connsiteY14-166" fmla="*/ 1938763 h 3700943"/>
                    <a:gd name="connsiteX15-167" fmla="*/ 0 w 1714390"/>
                    <a:gd name="connsiteY15-168" fmla="*/ 1938763 h 3700943"/>
                    <a:gd name="connsiteX16-169" fmla="*/ 0 w 1714390"/>
                    <a:gd name="connsiteY16-170" fmla="*/ 0 h 3700943"/>
                    <a:gd name="connsiteX0-171" fmla="*/ 0 w 1714390"/>
                    <a:gd name="connsiteY0-172" fmla="*/ 0 h 3700943"/>
                    <a:gd name="connsiteX1-173" fmla="*/ 285732 w 1714390"/>
                    <a:gd name="connsiteY1-174" fmla="*/ 0 h 3700943"/>
                    <a:gd name="connsiteX2-175" fmla="*/ 285732 w 1714390"/>
                    <a:gd name="connsiteY2-176" fmla="*/ 0 h 3700943"/>
                    <a:gd name="connsiteX3-177" fmla="*/ 714329 w 1714390"/>
                    <a:gd name="connsiteY3-178" fmla="*/ 0 h 3700943"/>
                    <a:gd name="connsiteX4-179" fmla="*/ 1714390 w 1714390"/>
                    <a:gd name="connsiteY4-180" fmla="*/ 0 h 3700943"/>
                    <a:gd name="connsiteX5-181" fmla="*/ 1714390 w 1714390"/>
                    <a:gd name="connsiteY5-182" fmla="*/ 1938763 h 3700943"/>
                    <a:gd name="connsiteX6-183" fmla="*/ 1714390 w 1714390"/>
                    <a:gd name="connsiteY6-184" fmla="*/ 1938763 h 3700943"/>
                    <a:gd name="connsiteX7-185" fmla="*/ 1714390 w 1714390"/>
                    <a:gd name="connsiteY7-186" fmla="*/ 2769662 h 3700943"/>
                    <a:gd name="connsiteX8-187" fmla="*/ 1714390 w 1714390"/>
                    <a:gd name="connsiteY8-188" fmla="*/ 3323594 h 3700943"/>
                    <a:gd name="connsiteX9-189" fmla="*/ 1006429 w 1714390"/>
                    <a:gd name="connsiteY9-190" fmla="*/ 3348994 h 3700943"/>
                    <a:gd name="connsiteX10-191" fmla="*/ 842936 w 1714390"/>
                    <a:gd name="connsiteY10-192" fmla="*/ 3700943 h 3700943"/>
                    <a:gd name="connsiteX11-193" fmla="*/ 615932 w 1714390"/>
                    <a:gd name="connsiteY11-194" fmla="*/ 3310894 h 3700943"/>
                    <a:gd name="connsiteX12-195" fmla="*/ 0 w 1714390"/>
                    <a:gd name="connsiteY12-196" fmla="*/ 3323594 h 3700943"/>
                    <a:gd name="connsiteX13-197" fmla="*/ 0 w 1714390"/>
                    <a:gd name="connsiteY13-198" fmla="*/ 2769662 h 3700943"/>
                    <a:gd name="connsiteX14-199" fmla="*/ 0 w 1714390"/>
                    <a:gd name="connsiteY14-200" fmla="*/ 1938763 h 3700943"/>
                    <a:gd name="connsiteX15-201" fmla="*/ 0 w 1714390"/>
                    <a:gd name="connsiteY15-202" fmla="*/ 1938763 h 3700943"/>
                    <a:gd name="connsiteX16-203" fmla="*/ 0 w 1714390"/>
                    <a:gd name="connsiteY16-204" fmla="*/ 0 h 3700943"/>
                    <a:gd name="connsiteX0-205" fmla="*/ 0 w 1714390"/>
                    <a:gd name="connsiteY0-206" fmla="*/ 0 h 3700943"/>
                    <a:gd name="connsiteX1-207" fmla="*/ 285732 w 1714390"/>
                    <a:gd name="connsiteY1-208" fmla="*/ 0 h 3700943"/>
                    <a:gd name="connsiteX2-209" fmla="*/ 285732 w 1714390"/>
                    <a:gd name="connsiteY2-210" fmla="*/ 0 h 3700943"/>
                    <a:gd name="connsiteX3-211" fmla="*/ 714329 w 1714390"/>
                    <a:gd name="connsiteY3-212" fmla="*/ 0 h 3700943"/>
                    <a:gd name="connsiteX4-213" fmla="*/ 1714390 w 1714390"/>
                    <a:gd name="connsiteY4-214" fmla="*/ 0 h 3700943"/>
                    <a:gd name="connsiteX5-215" fmla="*/ 1714390 w 1714390"/>
                    <a:gd name="connsiteY5-216" fmla="*/ 1938763 h 3700943"/>
                    <a:gd name="connsiteX6-217" fmla="*/ 1714390 w 1714390"/>
                    <a:gd name="connsiteY6-218" fmla="*/ 1938763 h 3700943"/>
                    <a:gd name="connsiteX7-219" fmla="*/ 1714390 w 1714390"/>
                    <a:gd name="connsiteY7-220" fmla="*/ 2769662 h 3700943"/>
                    <a:gd name="connsiteX8-221" fmla="*/ 1714390 w 1714390"/>
                    <a:gd name="connsiteY8-222" fmla="*/ 3323594 h 3700943"/>
                    <a:gd name="connsiteX9-223" fmla="*/ 968329 w 1714390"/>
                    <a:gd name="connsiteY9-224" fmla="*/ 3348994 h 3700943"/>
                    <a:gd name="connsiteX10-225" fmla="*/ 842936 w 1714390"/>
                    <a:gd name="connsiteY10-226" fmla="*/ 3700943 h 3700943"/>
                    <a:gd name="connsiteX11-227" fmla="*/ 615932 w 1714390"/>
                    <a:gd name="connsiteY11-228" fmla="*/ 3310894 h 3700943"/>
                    <a:gd name="connsiteX12-229" fmla="*/ 0 w 1714390"/>
                    <a:gd name="connsiteY12-230" fmla="*/ 3323594 h 3700943"/>
                    <a:gd name="connsiteX13-231" fmla="*/ 0 w 1714390"/>
                    <a:gd name="connsiteY13-232" fmla="*/ 2769662 h 3700943"/>
                    <a:gd name="connsiteX14-233" fmla="*/ 0 w 1714390"/>
                    <a:gd name="connsiteY14-234" fmla="*/ 1938763 h 3700943"/>
                    <a:gd name="connsiteX15-235" fmla="*/ 0 w 1714390"/>
                    <a:gd name="connsiteY15-236" fmla="*/ 1938763 h 3700943"/>
                    <a:gd name="connsiteX16-237" fmla="*/ 0 w 1714390"/>
                    <a:gd name="connsiteY16-238" fmla="*/ 0 h 3700943"/>
                    <a:gd name="connsiteX0-239" fmla="*/ 0 w 1714390"/>
                    <a:gd name="connsiteY0-240" fmla="*/ 0 h 3662843"/>
                    <a:gd name="connsiteX1-241" fmla="*/ 285732 w 1714390"/>
                    <a:gd name="connsiteY1-242" fmla="*/ 0 h 3662843"/>
                    <a:gd name="connsiteX2-243" fmla="*/ 285732 w 1714390"/>
                    <a:gd name="connsiteY2-244" fmla="*/ 0 h 3662843"/>
                    <a:gd name="connsiteX3-245" fmla="*/ 714329 w 1714390"/>
                    <a:gd name="connsiteY3-246" fmla="*/ 0 h 3662843"/>
                    <a:gd name="connsiteX4-247" fmla="*/ 1714390 w 1714390"/>
                    <a:gd name="connsiteY4-248" fmla="*/ 0 h 3662843"/>
                    <a:gd name="connsiteX5-249" fmla="*/ 1714390 w 1714390"/>
                    <a:gd name="connsiteY5-250" fmla="*/ 1938763 h 3662843"/>
                    <a:gd name="connsiteX6-251" fmla="*/ 1714390 w 1714390"/>
                    <a:gd name="connsiteY6-252" fmla="*/ 1938763 h 3662843"/>
                    <a:gd name="connsiteX7-253" fmla="*/ 1714390 w 1714390"/>
                    <a:gd name="connsiteY7-254" fmla="*/ 2769662 h 3662843"/>
                    <a:gd name="connsiteX8-255" fmla="*/ 1714390 w 1714390"/>
                    <a:gd name="connsiteY8-256" fmla="*/ 3323594 h 3662843"/>
                    <a:gd name="connsiteX9-257" fmla="*/ 968329 w 1714390"/>
                    <a:gd name="connsiteY9-258" fmla="*/ 3348994 h 3662843"/>
                    <a:gd name="connsiteX10-259" fmla="*/ 842936 w 1714390"/>
                    <a:gd name="connsiteY10-260" fmla="*/ 3662843 h 3662843"/>
                    <a:gd name="connsiteX11-261" fmla="*/ 615932 w 1714390"/>
                    <a:gd name="connsiteY11-262" fmla="*/ 3310894 h 3662843"/>
                    <a:gd name="connsiteX12-263" fmla="*/ 0 w 1714390"/>
                    <a:gd name="connsiteY12-264" fmla="*/ 3323594 h 3662843"/>
                    <a:gd name="connsiteX13-265" fmla="*/ 0 w 1714390"/>
                    <a:gd name="connsiteY13-266" fmla="*/ 2769662 h 3662843"/>
                    <a:gd name="connsiteX14-267" fmla="*/ 0 w 1714390"/>
                    <a:gd name="connsiteY14-268" fmla="*/ 1938763 h 3662843"/>
                    <a:gd name="connsiteX15-269" fmla="*/ 0 w 1714390"/>
                    <a:gd name="connsiteY15-270" fmla="*/ 1938763 h 3662843"/>
                    <a:gd name="connsiteX16-271" fmla="*/ 0 w 1714390"/>
                    <a:gd name="connsiteY16-272" fmla="*/ 0 h 3662843"/>
                    <a:gd name="connsiteX0-273" fmla="*/ 0 w 1714390"/>
                    <a:gd name="connsiteY0-274" fmla="*/ 0 h 3662843"/>
                    <a:gd name="connsiteX1-275" fmla="*/ 285732 w 1714390"/>
                    <a:gd name="connsiteY1-276" fmla="*/ 0 h 3662843"/>
                    <a:gd name="connsiteX2-277" fmla="*/ 285732 w 1714390"/>
                    <a:gd name="connsiteY2-278" fmla="*/ 0 h 3662843"/>
                    <a:gd name="connsiteX3-279" fmla="*/ 714329 w 1714390"/>
                    <a:gd name="connsiteY3-280" fmla="*/ 0 h 3662843"/>
                    <a:gd name="connsiteX4-281" fmla="*/ 1714390 w 1714390"/>
                    <a:gd name="connsiteY4-282" fmla="*/ 0 h 3662843"/>
                    <a:gd name="connsiteX5-283" fmla="*/ 1714390 w 1714390"/>
                    <a:gd name="connsiteY5-284" fmla="*/ 1938763 h 3662843"/>
                    <a:gd name="connsiteX6-285" fmla="*/ 1714390 w 1714390"/>
                    <a:gd name="connsiteY6-286" fmla="*/ 1938763 h 3662843"/>
                    <a:gd name="connsiteX7-287" fmla="*/ 1714390 w 1714390"/>
                    <a:gd name="connsiteY7-288" fmla="*/ 2769662 h 3662843"/>
                    <a:gd name="connsiteX8-289" fmla="*/ 1714390 w 1714390"/>
                    <a:gd name="connsiteY8-290" fmla="*/ 3323594 h 3662843"/>
                    <a:gd name="connsiteX9-291" fmla="*/ 945469 w 1714390"/>
                    <a:gd name="connsiteY9-292" fmla="*/ 3318514 h 3662843"/>
                    <a:gd name="connsiteX10-293" fmla="*/ 842936 w 1714390"/>
                    <a:gd name="connsiteY10-294" fmla="*/ 3662843 h 3662843"/>
                    <a:gd name="connsiteX11-295" fmla="*/ 615932 w 1714390"/>
                    <a:gd name="connsiteY11-296" fmla="*/ 3310894 h 3662843"/>
                    <a:gd name="connsiteX12-297" fmla="*/ 0 w 1714390"/>
                    <a:gd name="connsiteY12-298" fmla="*/ 3323594 h 3662843"/>
                    <a:gd name="connsiteX13-299" fmla="*/ 0 w 1714390"/>
                    <a:gd name="connsiteY13-300" fmla="*/ 2769662 h 3662843"/>
                    <a:gd name="connsiteX14-301" fmla="*/ 0 w 1714390"/>
                    <a:gd name="connsiteY14-302" fmla="*/ 1938763 h 3662843"/>
                    <a:gd name="connsiteX15-303" fmla="*/ 0 w 1714390"/>
                    <a:gd name="connsiteY15-304" fmla="*/ 1938763 h 3662843"/>
                    <a:gd name="connsiteX16-305" fmla="*/ 0 w 1714390"/>
                    <a:gd name="connsiteY16-306" fmla="*/ 0 h 3662843"/>
                    <a:gd name="connsiteX0-307" fmla="*/ 0 w 1714390"/>
                    <a:gd name="connsiteY0-308" fmla="*/ 0 h 3662843"/>
                    <a:gd name="connsiteX1-309" fmla="*/ 285732 w 1714390"/>
                    <a:gd name="connsiteY1-310" fmla="*/ 0 h 3662843"/>
                    <a:gd name="connsiteX2-311" fmla="*/ 285732 w 1714390"/>
                    <a:gd name="connsiteY2-312" fmla="*/ 0 h 3662843"/>
                    <a:gd name="connsiteX3-313" fmla="*/ 714329 w 1714390"/>
                    <a:gd name="connsiteY3-314" fmla="*/ 0 h 3662843"/>
                    <a:gd name="connsiteX4-315" fmla="*/ 1714390 w 1714390"/>
                    <a:gd name="connsiteY4-316" fmla="*/ 0 h 3662843"/>
                    <a:gd name="connsiteX5-317" fmla="*/ 1714390 w 1714390"/>
                    <a:gd name="connsiteY5-318" fmla="*/ 1938763 h 3662843"/>
                    <a:gd name="connsiteX6-319" fmla="*/ 1714390 w 1714390"/>
                    <a:gd name="connsiteY6-320" fmla="*/ 1938763 h 3662843"/>
                    <a:gd name="connsiteX7-321" fmla="*/ 1714390 w 1714390"/>
                    <a:gd name="connsiteY7-322" fmla="*/ 2769662 h 3662843"/>
                    <a:gd name="connsiteX8-323" fmla="*/ 1714390 w 1714390"/>
                    <a:gd name="connsiteY8-324" fmla="*/ 3323594 h 3662843"/>
                    <a:gd name="connsiteX9-325" fmla="*/ 983569 w 1714390"/>
                    <a:gd name="connsiteY9-326" fmla="*/ 3318514 h 3662843"/>
                    <a:gd name="connsiteX10-327" fmla="*/ 842936 w 1714390"/>
                    <a:gd name="connsiteY10-328" fmla="*/ 3662843 h 3662843"/>
                    <a:gd name="connsiteX11-329" fmla="*/ 615932 w 1714390"/>
                    <a:gd name="connsiteY11-330" fmla="*/ 3310894 h 3662843"/>
                    <a:gd name="connsiteX12-331" fmla="*/ 0 w 1714390"/>
                    <a:gd name="connsiteY12-332" fmla="*/ 3323594 h 3662843"/>
                    <a:gd name="connsiteX13-333" fmla="*/ 0 w 1714390"/>
                    <a:gd name="connsiteY13-334" fmla="*/ 2769662 h 3662843"/>
                    <a:gd name="connsiteX14-335" fmla="*/ 0 w 1714390"/>
                    <a:gd name="connsiteY14-336" fmla="*/ 1938763 h 3662843"/>
                    <a:gd name="connsiteX15-337" fmla="*/ 0 w 1714390"/>
                    <a:gd name="connsiteY15-338" fmla="*/ 1938763 h 3662843"/>
                    <a:gd name="connsiteX16-339" fmla="*/ 0 w 1714390"/>
                    <a:gd name="connsiteY16-340" fmla="*/ 0 h 3662843"/>
                    <a:gd name="connsiteX0-341" fmla="*/ 0 w 1714390"/>
                    <a:gd name="connsiteY0-342" fmla="*/ 0 h 3662843"/>
                    <a:gd name="connsiteX1-343" fmla="*/ 285732 w 1714390"/>
                    <a:gd name="connsiteY1-344" fmla="*/ 0 h 3662843"/>
                    <a:gd name="connsiteX2-345" fmla="*/ 285732 w 1714390"/>
                    <a:gd name="connsiteY2-346" fmla="*/ 0 h 3662843"/>
                    <a:gd name="connsiteX3-347" fmla="*/ 714329 w 1714390"/>
                    <a:gd name="connsiteY3-348" fmla="*/ 0 h 3662843"/>
                    <a:gd name="connsiteX4-349" fmla="*/ 1714390 w 1714390"/>
                    <a:gd name="connsiteY4-350" fmla="*/ 0 h 3662843"/>
                    <a:gd name="connsiteX5-351" fmla="*/ 1714390 w 1714390"/>
                    <a:gd name="connsiteY5-352" fmla="*/ 1938763 h 3662843"/>
                    <a:gd name="connsiteX6-353" fmla="*/ 1714390 w 1714390"/>
                    <a:gd name="connsiteY6-354" fmla="*/ 1938763 h 3662843"/>
                    <a:gd name="connsiteX7-355" fmla="*/ 1714390 w 1714390"/>
                    <a:gd name="connsiteY7-356" fmla="*/ 2769662 h 3662843"/>
                    <a:gd name="connsiteX8-357" fmla="*/ 1714390 w 1714390"/>
                    <a:gd name="connsiteY8-358" fmla="*/ 3323594 h 3662843"/>
                    <a:gd name="connsiteX9-359" fmla="*/ 983569 w 1714390"/>
                    <a:gd name="connsiteY9-360" fmla="*/ 3318514 h 3662843"/>
                    <a:gd name="connsiteX10-361" fmla="*/ 842936 w 1714390"/>
                    <a:gd name="connsiteY10-362" fmla="*/ 3662843 h 3662843"/>
                    <a:gd name="connsiteX11-363" fmla="*/ 673082 w 1714390"/>
                    <a:gd name="connsiteY11-364" fmla="*/ 3310894 h 3662843"/>
                    <a:gd name="connsiteX12-365" fmla="*/ 0 w 1714390"/>
                    <a:gd name="connsiteY12-366" fmla="*/ 3323594 h 3662843"/>
                    <a:gd name="connsiteX13-367" fmla="*/ 0 w 1714390"/>
                    <a:gd name="connsiteY13-368" fmla="*/ 2769662 h 3662843"/>
                    <a:gd name="connsiteX14-369" fmla="*/ 0 w 1714390"/>
                    <a:gd name="connsiteY14-370" fmla="*/ 1938763 h 3662843"/>
                    <a:gd name="connsiteX15-371" fmla="*/ 0 w 1714390"/>
                    <a:gd name="connsiteY15-372" fmla="*/ 1938763 h 3662843"/>
                    <a:gd name="connsiteX16-373" fmla="*/ 0 w 1714390"/>
                    <a:gd name="connsiteY16-374" fmla="*/ 0 h 3662843"/>
                    <a:gd name="connsiteX0-375" fmla="*/ 0 w 1714390"/>
                    <a:gd name="connsiteY0-376" fmla="*/ 0 h 3662843"/>
                    <a:gd name="connsiteX1-377" fmla="*/ 285732 w 1714390"/>
                    <a:gd name="connsiteY1-378" fmla="*/ 0 h 3662843"/>
                    <a:gd name="connsiteX2-379" fmla="*/ 285732 w 1714390"/>
                    <a:gd name="connsiteY2-380" fmla="*/ 0 h 3662843"/>
                    <a:gd name="connsiteX3-381" fmla="*/ 714329 w 1714390"/>
                    <a:gd name="connsiteY3-382" fmla="*/ 0 h 3662843"/>
                    <a:gd name="connsiteX4-383" fmla="*/ 1714390 w 1714390"/>
                    <a:gd name="connsiteY4-384" fmla="*/ 0 h 3662843"/>
                    <a:gd name="connsiteX5-385" fmla="*/ 1714390 w 1714390"/>
                    <a:gd name="connsiteY5-386" fmla="*/ 1938763 h 3662843"/>
                    <a:gd name="connsiteX6-387" fmla="*/ 1714390 w 1714390"/>
                    <a:gd name="connsiteY6-388" fmla="*/ 1938763 h 3662843"/>
                    <a:gd name="connsiteX7-389" fmla="*/ 1714390 w 1714390"/>
                    <a:gd name="connsiteY7-390" fmla="*/ 2769662 h 3662843"/>
                    <a:gd name="connsiteX8-391" fmla="*/ 1714390 w 1714390"/>
                    <a:gd name="connsiteY8-392" fmla="*/ 3323594 h 3662843"/>
                    <a:gd name="connsiteX9-393" fmla="*/ 983569 w 1714390"/>
                    <a:gd name="connsiteY9-394" fmla="*/ 3318514 h 3662843"/>
                    <a:gd name="connsiteX10-395" fmla="*/ 842936 w 1714390"/>
                    <a:gd name="connsiteY10-396" fmla="*/ 3662843 h 3662843"/>
                    <a:gd name="connsiteX11-397" fmla="*/ 711182 w 1714390"/>
                    <a:gd name="connsiteY11-398" fmla="*/ 3310894 h 3662843"/>
                    <a:gd name="connsiteX12-399" fmla="*/ 0 w 1714390"/>
                    <a:gd name="connsiteY12-400" fmla="*/ 3323594 h 3662843"/>
                    <a:gd name="connsiteX13-401" fmla="*/ 0 w 1714390"/>
                    <a:gd name="connsiteY13-402" fmla="*/ 2769662 h 3662843"/>
                    <a:gd name="connsiteX14-403" fmla="*/ 0 w 1714390"/>
                    <a:gd name="connsiteY14-404" fmla="*/ 1938763 h 3662843"/>
                    <a:gd name="connsiteX15-405" fmla="*/ 0 w 1714390"/>
                    <a:gd name="connsiteY15-406" fmla="*/ 1938763 h 3662843"/>
                    <a:gd name="connsiteX16-407" fmla="*/ 0 w 1714390"/>
                    <a:gd name="connsiteY16-408" fmla="*/ 0 h 366284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</a:cxnLst>
                  <a:rect l="l" t="t" r="r" b="b"/>
                  <a:pathLst>
                    <a:path w="1714390" h="3662843">
                      <a:moveTo>
                        <a:pt x="0" y="0"/>
                      </a:moveTo>
                      <a:lnTo>
                        <a:pt x="285732" y="0"/>
                      </a:lnTo>
                      <a:lnTo>
                        <a:pt x="285732" y="0"/>
                      </a:lnTo>
                      <a:lnTo>
                        <a:pt x="714329" y="0"/>
                      </a:lnTo>
                      <a:lnTo>
                        <a:pt x="1714390" y="0"/>
                      </a:lnTo>
                      <a:lnTo>
                        <a:pt x="1714390" y="1938763"/>
                      </a:lnTo>
                      <a:lnTo>
                        <a:pt x="1714390" y="1938763"/>
                      </a:lnTo>
                      <a:lnTo>
                        <a:pt x="1714390" y="2769662"/>
                      </a:lnTo>
                      <a:lnTo>
                        <a:pt x="1714390" y="3323594"/>
                      </a:lnTo>
                      <a:lnTo>
                        <a:pt x="983569" y="3318514"/>
                      </a:lnTo>
                      <a:lnTo>
                        <a:pt x="842936" y="3662843"/>
                      </a:lnTo>
                      <a:lnTo>
                        <a:pt x="711182" y="3310894"/>
                      </a:lnTo>
                      <a:lnTo>
                        <a:pt x="0" y="3323594"/>
                      </a:lnTo>
                      <a:lnTo>
                        <a:pt x="0" y="2769662"/>
                      </a:lnTo>
                      <a:lnTo>
                        <a:pt x="0" y="1938763"/>
                      </a:lnTo>
                      <a:lnTo>
                        <a:pt x="0" y="19387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bg1">
                      <a:lumMod val="65000"/>
                      <a:alpha val="67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1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01" name="组合 300"/>
                <p:cNvGrpSpPr/>
                <p:nvPr/>
              </p:nvGrpSpPr>
              <p:grpSpPr>
                <a:xfrm>
                  <a:off x="2968108" y="2902710"/>
                  <a:ext cx="1355311" cy="430887"/>
                  <a:chOff x="6869502" y="2896995"/>
                  <a:chExt cx="1355311" cy="430887"/>
                </a:xfrm>
              </p:grpSpPr>
              <p:sp>
                <p:nvSpPr>
                  <p:cNvPr id="302" name="矩形 301"/>
                  <p:cNvSpPr/>
                  <p:nvPr/>
                </p:nvSpPr>
                <p:spPr>
                  <a:xfrm>
                    <a:off x="7514362" y="2908537"/>
                    <a:ext cx="710451" cy="37702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914400"/>
                    <a:r>
                      <a:rPr lang="zh-CN" altLang="en-US" sz="1850" b="1" spc="200" dirty="0">
                        <a:solidFill>
                          <a:srgbClr val="2C699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设计</a:t>
                    </a:r>
                    <a:endParaRPr lang="zh-CN" altLang="en-US" sz="1850" b="1" spc="200" dirty="0">
                      <a:solidFill>
                        <a:srgbClr val="2C699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03" name="矩形 302"/>
                  <p:cNvSpPr/>
                  <p:nvPr/>
                </p:nvSpPr>
                <p:spPr>
                  <a:xfrm>
                    <a:off x="6869502" y="2896995"/>
                    <a:ext cx="809837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914400"/>
                    <a:r>
                      <a:rPr lang="en-US" altLang="zh-CN" sz="2200" b="1" spc="200" dirty="0">
                        <a:solidFill>
                          <a:srgbClr val="2C699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a:t>PPT</a:t>
                    </a:r>
                    <a:endParaRPr lang="zh-CN" altLang="en-US" sz="2200" b="1" spc="200" dirty="0">
                      <a:solidFill>
                        <a:srgbClr val="2C6994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1" name="矩形 1"/>
                <p:cNvSpPr>
                  <a:spLocks noChangeArrowheads="1"/>
                </p:cNvSpPr>
                <p:nvPr/>
              </p:nvSpPr>
              <p:spPr bwMode="auto">
                <a:xfrm>
                  <a:off x="2977872" y="3513399"/>
                  <a:ext cx="1345778" cy="19385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defTabSz="914400">
                    <a:lnSpc>
                      <a:spcPct val="125000"/>
                    </a:lnSpc>
                    <a:defRPr/>
                  </a:pPr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锐普，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中国第一家</a:t>
                  </a:r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精品</a:t>
                  </a:r>
                  <a:r>
                    <a:rPr lang="en-US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设计机构。拥有顶尖的</a:t>
                  </a:r>
                  <a:r>
                    <a:rPr lang="en-US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</a:t>
                  </a:r>
                  <a:r>
                    <a:rPr lang="zh-CN" altLang="zh-CN" sz="1200" spc="3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顶级</a:t>
                  </a:r>
                  <a:r>
                    <a:rPr lang="en-US" altLang="zh-CN" sz="1200" spc="3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 spc="3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</a:t>
                  </a:r>
                  <a:r>
                    <a:rPr lang="zh-CN" altLang="zh-CN" sz="1200" spc="3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团队，</a:t>
                  </a:r>
                  <a:r>
                    <a:rPr lang="zh-CN" altLang="en-US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我们</a:t>
                  </a:r>
                  <a:r>
                    <a:rPr lang="zh-CN" altLang="zh-CN" sz="1200" spc="300" dirty="0" smtClean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坚持精益求精</a:t>
                  </a:r>
                  <a:r>
                    <a:rPr lang="zh-CN" altLang="zh-CN" sz="1200" spc="300" dirty="0">
                      <a:solidFill>
                        <a:prstClr val="white">
                          <a:lumMod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</a:t>
                  </a:r>
                  <a:endPara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99" name="组合 98"/>
              <p:cNvGrpSpPr/>
              <p:nvPr/>
            </p:nvGrpSpPr>
            <p:grpSpPr>
              <a:xfrm>
                <a:off x="3435765" y="5915679"/>
                <a:ext cx="429992" cy="50145"/>
                <a:chOff x="1270584" y="5915679"/>
                <a:chExt cx="429992" cy="5014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00" name="矩形 99"/>
                <p:cNvSpPr/>
                <p:nvPr/>
              </p:nvSpPr>
              <p:spPr>
                <a:xfrm>
                  <a:off x="1650431" y="5915679"/>
                  <a:ext cx="50145" cy="501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矩形 101"/>
                <p:cNvSpPr/>
                <p:nvPr/>
              </p:nvSpPr>
              <p:spPr>
                <a:xfrm>
                  <a:off x="1460507" y="5915679"/>
                  <a:ext cx="50145" cy="501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矩形 102"/>
                <p:cNvSpPr/>
                <p:nvPr/>
              </p:nvSpPr>
              <p:spPr>
                <a:xfrm>
                  <a:off x="1270584" y="5915679"/>
                  <a:ext cx="50145" cy="501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6" name="组合 25"/>
          <p:cNvGrpSpPr/>
          <p:nvPr/>
        </p:nvGrpSpPr>
        <p:grpSpPr>
          <a:xfrm>
            <a:off x="6957394" y="1657715"/>
            <a:ext cx="1933818" cy="4473042"/>
            <a:chOff x="6958300" y="1657331"/>
            <a:chExt cx="1934070" cy="4472006"/>
          </a:xfrm>
        </p:grpSpPr>
        <p:grpSp>
          <p:nvGrpSpPr>
            <p:cNvPr id="4" name="组合 3"/>
            <p:cNvGrpSpPr/>
            <p:nvPr/>
          </p:nvGrpSpPr>
          <p:grpSpPr>
            <a:xfrm>
              <a:off x="6958300" y="1657331"/>
              <a:ext cx="1934070" cy="607578"/>
              <a:chOff x="6958300" y="1657331"/>
              <a:chExt cx="1934070" cy="607578"/>
            </a:xfrm>
          </p:grpSpPr>
          <p:sp>
            <p:nvSpPr>
              <p:cNvPr id="251" name="圆角矩形标注 125"/>
              <p:cNvSpPr/>
              <p:nvPr/>
            </p:nvSpPr>
            <p:spPr>
              <a:xfrm>
                <a:off x="6961516" y="1658750"/>
                <a:ext cx="1720055" cy="606159"/>
              </a:xfrm>
              <a:custGeom>
                <a:avLst/>
                <a:gdLst>
                  <a:gd name="connsiteX0" fmla="*/ 0 w 1720055"/>
                  <a:gd name="connsiteY0" fmla="*/ 75722 h 454324"/>
                  <a:gd name="connsiteX1" fmla="*/ 75722 w 1720055"/>
                  <a:gd name="connsiteY1" fmla="*/ 0 h 454324"/>
                  <a:gd name="connsiteX2" fmla="*/ 1003365 w 1720055"/>
                  <a:gd name="connsiteY2" fmla="*/ 0 h 454324"/>
                  <a:gd name="connsiteX3" fmla="*/ 1003365 w 1720055"/>
                  <a:gd name="connsiteY3" fmla="*/ 0 h 454324"/>
                  <a:gd name="connsiteX4" fmla="*/ 1433379 w 1720055"/>
                  <a:gd name="connsiteY4" fmla="*/ 0 h 454324"/>
                  <a:gd name="connsiteX5" fmla="*/ 1644333 w 1720055"/>
                  <a:gd name="connsiteY5" fmla="*/ 0 h 454324"/>
                  <a:gd name="connsiteX6" fmla="*/ 1720055 w 1720055"/>
                  <a:gd name="connsiteY6" fmla="*/ 75722 h 454324"/>
                  <a:gd name="connsiteX7" fmla="*/ 1720055 w 1720055"/>
                  <a:gd name="connsiteY7" fmla="*/ 265022 h 454324"/>
                  <a:gd name="connsiteX8" fmla="*/ 1720055 w 1720055"/>
                  <a:gd name="connsiteY8" fmla="*/ 265022 h 454324"/>
                  <a:gd name="connsiteX9" fmla="*/ 1720055 w 1720055"/>
                  <a:gd name="connsiteY9" fmla="*/ 378603 h 454324"/>
                  <a:gd name="connsiteX10" fmla="*/ 1720055 w 1720055"/>
                  <a:gd name="connsiteY10" fmla="*/ 378602 h 454324"/>
                  <a:gd name="connsiteX11" fmla="*/ 1644333 w 1720055"/>
                  <a:gd name="connsiteY11" fmla="*/ 454324 h 454324"/>
                  <a:gd name="connsiteX12" fmla="*/ 1433379 w 1720055"/>
                  <a:gd name="connsiteY12" fmla="*/ 454324 h 454324"/>
                  <a:gd name="connsiteX13" fmla="*/ 874080 w 1720055"/>
                  <a:gd name="connsiteY13" fmla="*/ 606159 h 454324"/>
                  <a:gd name="connsiteX14" fmla="*/ 1003365 w 1720055"/>
                  <a:gd name="connsiteY14" fmla="*/ 454324 h 454324"/>
                  <a:gd name="connsiteX15" fmla="*/ 75722 w 1720055"/>
                  <a:gd name="connsiteY15" fmla="*/ 454324 h 454324"/>
                  <a:gd name="connsiteX16" fmla="*/ 0 w 1720055"/>
                  <a:gd name="connsiteY16" fmla="*/ 378602 h 454324"/>
                  <a:gd name="connsiteX17" fmla="*/ 0 w 1720055"/>
                  <a:gd name="connsiteY17" fmla="*/ 378603 h 454324"/>
                  <a:gd name="connsiteX18" fmla="*/ 0 w 1720055"/>
                  <a:gd name="connsiteY18" fmla="*/ 265022 h 454324"/>
                  <a:gd name="connsiteX19" fmla="*/ 0 w 1720055"/>
                  <a:gd name="connsiteY19" fmla="*/ 265022 h 454324"/>
                  <a:gd name="connsiteX20" fmla="*/ 0 w 1720055"/>
                  <a:gd name="connsiteY20" fmla="*/ 75722 h 454324"/>
                  <a:gd name="connsiteX0-1" fmla="*/ 0 w 1720055"/>
                  <a:gd name="connsiteY0-2" fmla="*/ 75722 h 606159"/>
                  <a:gd name="connsiteX1-3" fmla="*/ 75722 w 1720055"/>
                  <a:gd name="connsiteY1-4" fmla="*/ 0 h 606159"/>
                  <a:gd name="connsiteX2-5" fmla="*/ 1003365 w 1720055"/>
                  <a:gd name="connsiteY2-6" fmla="*/ 0 h 606159"/>
                  <a:gd name="connsiteX3-7" fmla="*/ 1003365 w 1720055"/>
                  <a:gd name="connsiteY3-8" fmla="*/ 0 h 606159"/>
                  <a:gd name="connsiteX4-9" fmla="*/ 1433379 w 1720055"/>
                  <a:gd name="connsiteY4-10" fmla="*/ 0 h 606159"/>
                  <a:gd name="connsiteX5-11" fmla="*/ 1644333 w 1720055"/>
                  <a:gd name="connsiteY5-12" fmla="*/ 0 h 606159"/>
                  <a:gd name="connsiteX6-13" fmla="*/ 1720055 w 1720055"/>
                  <a:gd name="connsiteY6-14" fmla="*/ 75722 h 606159"/>
                  <a:gd name="connsiteX7-15" fmla="*/ 1720055 w 1720055"/>
                  <a:gd name="connsiteY7-16" fmla="*/ 265022 h 606159"/>
                  <a:gd name="connsiteX8-17" fmla="*/ 1720055 w 1720055"/>
                  <a:gd name="connsiteY8-18" fmla="*/ 265022 h 606159"/>
                  <a:gd name="connsiteX9-19" fmla="*/ 1720055 w 1720055"/>
                  <a:gd name="connsiteY9-20" fmla="*/ 378603 h 606159"/>
                  <a:gd name="connsiteX10-21" fmla="*/ 1720055 w 1720055"/>
                  <a:gd name="connsiteY10-22" fmla="*/ 378602 h 606159"/>
                  <a:gd name="connsiteX11-23" fmla="*/ 1644333 w 1720055"/>
                  <a:gd name="connsiteY11-24" fmla="*/ 454324 h 606159"/>
                  <a:gd name="connsiteX12-25" fmla="*/ 1433379 w 1720055"/>
                  <a:gd name="connsiteY12-26" fmla="*/ 454324 h 606159"/>
                  <a:gd name="connsiteX13-27" fmla="*/ 874080 w 1720055"/>
                  <a:gd name="connsiteY13-28" fmla="*/ 606159 h 606159"/>
                  <a:gd name="connsiteX14-29" fmla="*/ 762065 w 1720055"/>
                  <a:gd name="connsiteY14-30" fmla="*/ 460674 h 606159"/>
                  <a:gd name="connsiteX15-31" fmla="*/ 75722 w 1720055"/>
                  <a:gd name="connsiteY15-32" fmla="*/ 454324 h 606159"/>
                  <a:gd name="connsiteX16-33" fmla="*/ 0 w 1720055"/>
                  <a:gd name="connsiteY16-34" fmla="*/ 378602 h 606159"/>
                  <a:gd name="connsiteX17-35" fmla="*/ 0 w 1720055"/>
                  <a:gd name="connsiteY17-36" fmla="*/ 378603 h 606159"/>
                  <a:gd name="connsiteX18-37" fmla="*/ 0 w 1720055"/>
                  <a:gd name="connsiteY18-38" fmla="*/ 265022 h 606159"/>
                  <a:gd name="connsiteX19-39" fmla="*/ 0 w 1720055"/>
                  <a:gd name="connsiteY19-40" fmla="*/ 265022 h 606159"/>
                  <a:gd name="connsiteX20-41" fmla="*/ 0 w 1720055"/>
                  <a:gd name="connsiteY20-42" fmla="*/ 75722 h 606159"/>
                  <a:gd name="connsiteX0-43" fmla="*/ 0 w 1720055"/>
                  <a:gd name="connsiteY0-44" fmla="*/ 75722 h 606159"/>
                  <a:gd name="connsiteX1-45" fmla="*/ 75722 w 1720055"/>
                  <a:gd name="connsiteY1-46" fmla="*/ 0 h 606159"/>
                  <a:gd name="connsiteX2-47" fmla="*/ 1003365 w 1720055"/>
                  <a:gd name="connsiteY2-48" fmla="*/ 0 h 606159"/>
                  <a:gd name="connsiteX3-49" fmla="*/ 1003365 w 1720055"/>
                  <a:gd name="connsiteY3-50" fmla="*/ 0 h 606159"/>
                  <a:gd name="connsiteX4-51" fmla="*/ 1433379 w 1720055"/>
                  <a:gd name="connsiteY4-52" fmla="*/ 0 h 606159"/>
                  <a:gd name="connsiteX5-53" fmla="*/ 1644333 w 1720055"/>
                  <a:gd name="connsiteY5-54" fmla="*/ 0 h 606159"/>
                  <a:gd name="connsiteX6-55" fmla="*/ 1720055 w 1720055"/>
                  <a:gd name="connsiteY6-56" fmla="*/ 75722 h 606159"/>
                  <a:gd name="connsiteX7-57" fmla="*/ 1720055 w 1720055"/>
                  <a:gd name="connsiteY7-58" fmla="*/ 265022 h 606159"/>
                  <a:gd name="connsiteX8-59" fmla="*/ 1720055 w 1720055"/>
                  <a:gd name="connsiteY8-60" fmla="*/ 265022 h 606159"/>
                  <a:gd name="connsiteX9-61" fmla="*/ 1720055 w 1720055"/>
                  <a:gd name="connsiteY9-62" fmla="*/ 378603 h 606159"/>
                  <a:gd name="connsiteX10-63" fmla="*/ 1720055 w 1720055"/>
                  <a:gd name="connsiteY10-64" fmla="*/ 378602 h 606159"/>
                  <a:gd name="connsiteX11-65" fmla="*/ 1644333 w 1720055"/>
                  <a:gd name="connsiteY11-66" fmla="*/ 454324 h 606159"/>
                  <a:gd name="connsiteX12-67" fmla="*/ 988879 w 1720055"/>
                  <a:gd name="connsiteY12-68" fmla="*/ 479724 h 606159"/>
                  <a:gd name="connsiteX13-69" fmla="*/ 874080 w 1720055"/>
                  <a:gd name="connsiteY13-70" fmla="*/ 606159 h 606159"/>
                  <a:gd name="connsiteX14-71" fmla="*/ 762065 w 1720055"/>
                  <a:gd name="connsiteY14-72" fmla="*/ 460674 h 606159"/>
                  <a:gd name="connsiteX15-73" fmla="*/ 75722 w 1720055"/>
                  <a:gd name="connsiteY15-74" fmla="*/ 454324 h 606159"/>
                  <a:gd name="connsiteX16-75" fmla="*/ 0 w 1720055"/>
                  <a:gd name="connsiteY16-76" fmla="*/ 378602 h 606159"/>
                  <a:gd name="connsiteX17-77" fmla="*/ 0 w 1720055"/>
                  <a:gd name="connsiteY17-78" fmla="*/ 378603 h 606159"/>
                  <a:gd name="connsiteX18-79" fmla="*/ 0 w 1720055"/>
                  <a:gd name="connsiteY18-80" fmla="*/ 265022 h 606159"/>
                  <a:gd name="connsiteX19-81" fmla="*/ 0 w 1720055"/>
                  <a:gd name="connsiteY19-82" fmla="*/ 265022 h 606159"/>
                  <a:gd name="connsiteX20-83" fmla="*/ 0 w 1720055"/>
                  <a:gd name="connsiteY20-84" fmla="*/ 75722 h 6061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</a:cxnLst>
                <a:rect l="l" t="t" r="r" b="b"/>
                <a:pathLst>
                  <a:path w="1720055" h="606159">
                    <a:moveTo>
                      <a:pt x="0" y="75722"/>
                    </a:moveTo>
                    <a:cubicBezTo>
                      <a:pt x="0" y="33902"/>
                      <a:pt x="33902" y="0"/>
                      <a:pt x="75722" y="0"/>
                    </a:cubicBezTo>
                    <a:lnTo>
                      <a:pt x="1003365" y="0"/>
                    </a:lnTo>
                    <a:lnTo>
                      <a:pt x="1003365" y="0"/>
                    </a:lnTo>
                    <a:lnTo>
                      <a:pt x="1433379" y="0"/>
                    </a:lnTo>
                    <a:lnTo>
                      <a:pt x="1644333" y="0"/>
                    </a:lnTo>
                    <a:cubicBezTo>
                      <a:pt x="1686153" y="0"/>
                      <a:pt x="1720055" y="33902"/>
                      <a:pt x="1720055" y="75722"/>
                    </a:cubicBezTo>
                    <a:lnTo>
                      <a:pt x="1720055" y="265022"/>
                    </a:lnTo>
                    <a:lnTo>
                      <a:pt x="1720055" y="265022"/>
                    </a:lnTo>
                    <a:lnTo>
                      <a:pt x="1720055" y="378603"/>
                    </a:lnTo>
                    <a:lnTo>
                      <a:pt x="1720055" y="378602"/>
                    </a:lnTo>
                    <a:cubicBezTo>
                      <a:pt x="1720055" y="420422"/>
                      <a:pt x="1686153" y="454324"/>
                      <a:pt x="1644333" y="454324"/>
                    </a:cubicBezTo>
                    <a:lnTo>
                      <a:pt x="988879" y="479724"/>
                    </a:lnTo>
                    <a:lnTo>
                      <a:pt x="874080" y="606159"/>
                    </a:lnTo>
                    <a:lnTo>
                      <a:pt x="762065" y="460674"/>
                    </a:lnTo>
                    <a:lnTo>
                      <a:pt x="75722" y="454324"/>
                    </a:lnTo>
                    <a:cubicBezTo>
                      <a:pt x="33902" y="454324"/>
                      <a:pt x="0" y="420422"/>
                      <a:pt x="0" y="378602"/>
                    </a:cubicBezTo>
                    <a:lnTo>
                      <a:pt x="0" y="378603"/>
                    </a:lnTo>
                    <a:lnTo>
                      <a:pt x="0" y="265022"/>
                    </a:lnTo>
                    <a:lnTo>
                      <a:pt x="0" y="265022"/>
                    </a:lnTo>
                    <a:lnTo>
                      <a:pt x="0" y="757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3C0EC"/>
                  </a:gs>
                  <a:gs pos="84000">
                    <a:srgbClr val="389AE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1905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2" name="任意多边形 251"/>
              <p:cNvSpPr/>
              <p:nvPr/>
            </p:nvSpPr>
            <p:spPr>
              <a:xfrm>
                <a:off x="6958300" y="1657331"/>
                <a:ext cx="1934070" cy="359042"/>
              </a:xfrm>
              <a:custGeom>
                <a:avLst/>
                <a:gdLst>
                  <a:gd name="connsiteX0" fmla="*/ 90102 w 1545198"/>
                  <a:gd name="connsiteY0" fmla="*/ 0 h 380584"/>
                  <a:gd name="connsiteX1" fmla="*/ 257533 w 1545198"/>
                  <a:gd name="connsiteY1" fmla="*/ 0 h 380584"/>
                  <a:gd name="connsiteX2" fmla="*/ 643833 w 1545198"/>
                  <a:gd name="connsiteY2" fmla="*/ 0 h 380584"/>
                  <a:gd name="connsiteX3" fmla="*/ 1455096 w 1545198"/>
                  <a:gd name="connsiteY3" fmla="*/ 0 h 380584"/>
                  <a:gd name="connsiteX4" fmla="*/ 1545198 w 1545198"/>
                  <a:gd name="connsiteY4" fmla="*/ 90102 h 380584"/>
                  <a:gd name="connsiteX5" fmla="*/ 1545198 w 1545198"/>
                  <a:gd name="connsiteY5" fmla="*/ 223274 h 380584"/>
                  <a:gd name="connsiteX6" fmla="*/ 1481202 w 1545198"/>
                  <a:gd name="connsiteY6" fmla="*/ 260985 h 380584"/>
                  <a:gd name="connsiteX7" fmla="*/ 777933 w 1545198"/>
                  <a:gd name="connsiteY7" fmla="*/ 380584 h 380584"/>
                  <a:gd name="connsiteX8" fmla="*/ 74664 w 1545198"/>
                  <a:gd name="connsiteY8" fmla="*/ 260985 h 380584"/>
                  <a:gd name="connsiteX9" fmla="*/ 0 w 1545198"/>
                  <a:gd name="connsiteY9" fmla="*/ 216988 h 380584"/>
                  <a:gd name="connsiteX10" fmla="*/ 0 w 1545198"/>
                  <a:gd name="connsiteY10" fmla="*/ 90102 h 380584"/>
                  <a:gd name="connsiteX11" fmla="*/ 90102 w 1545198"/>
                  <a:gd name="connsiteY11" fmla="*/ 0 h 38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5198" h="380584">
                    <a:moveTo>
                      <a:pt x="90102" y="0"/>
                    </a:moveTo>
                    <a:lnTo>
                      <a:pt x="257533" y="0"/>
                    </a:lnTo>
                    <a:lnTo>
                      <a:pt x="643833" y="0"/>
                    </a:lnTo>
                    <a:lnTo>
                      <a:pt x="1455096" y="0"/>
                    </a:lnTo>
                    <a:cubicBezTo>
                      <a:pt x="1504858" y="0"/>
                      <a:pt x="1545198" y="40340"/>
                      <a:pt x="1545198" y="90102"/>
                    </a:cubicBezTo>
                    <a:lnTo>
                      <a:pt x="1545198" y="223274"/>
                    </a:lnTo>
                    <a:lnTo>
                      <a:pt x="1481202" y="260985"/>
                    </a:lnTo>
                    <a:cubicBezTo>
                      <a:pt x="1328790" y="333143"/>
                      <a:pt x="1070683" y="380584"/>
                      <a:pt x="777933" y="380584"/>
                    </a:cubicBezTo>
                    <a:cubicBezTo>
                      <a:pt x="485183" y="380584"/>
                      <a:pt x="227076" y="333143"/>
                      <a:pt x="74664" y="260985"/>
                    </a:cubicBezTo>
                    <a:lnTo>
                      <a:pt x="0" y="216988"/>
                    </a:lnTo>
                    <a:lnTo>
                      <a:pt x="0" y="90102"/>
                    </a:lnTo>
                    <a:cubicBezTo>
                      <a:pt x="0" y="40340"/>
                      <a:pt x="40340" y="0"/>
                      <a:pt x="901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0" name="TextBox 73"/>
              <p:cNvSpPr txBox="1"/>
              <p:nvPr/>
            </p:nvSpPr>
            <p:spPr>
              <a:xfrm>
                <a:off x="7342484" y="1692452"/>
                <a:ext cx="11657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en-US" altLang="zh-CN" sz="2000" spc="800" dirty="0">
                    <a:solidFill>
                      <a:prstClr val="white">
                        <a:alpha val="90000"/>
                      </a:prstClr>
                    </a:solidFill>
                    <a:latin typeface="方正综艺简体" panose="02010601030101010101" pitchFamily="2" charset="-122"/>
                    <a:ea typeface="方正综艺简体" panose="02010601030101010101" pitchFamily="2" charset="-122"/>
                    <a:cs typeface="Arial Unicode MS" panose="020B0604020202020204" pitchFamily="34" charset="-122"/>
                  </a:rPr>
                  <a:t>2014</a:t>
                </a:r>
                <a:endParaRPr lang="zh-CN" altLang="en-US" sz="2000" spc="800" dirty="0">
                  <a:solidFill>
                    <a:prstClr val="white">
                      <a:alpha val="90000"/>
                    </a:prstClr>
                  </a:solidFill>
                  <a:latin typeface="方正综艺简体" panose="02010601030101010101" pitchFamily="2" charset="-122"/>
                  <a:ea typeface="方正综艺简体" panose="02010601030101010101" pitchFamily="2" charset="-122"/>
                  <a:cs typeface="Arial Unicode MS" panose="020B0604020202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6958301" y="2466494"/>
              <a:ext cx="1714390" cy="3662843"/>
              <a:chOff x="6958301" y="2466494"/>
              <a:chExt cx="1714390" cy="3662843"/>
            </a:xfrm>
          </p:grpSpPr>
          <p:sp>
            <p:nvSpPr>
              <p:cNvPr id="247" name="矩形标注 53"/>
              <p:cNvSpPr/>
              <p:nvPr/>
            </p:nvSpPr>
            <p:spPr>
              <a:xfrm rot="10800000">
                <a:off x="6958301" y="2466494"/>
                <a:ext cx="1714390" cy="3662843"/>
              </a:xfrm>
              <a:custGeom>
                <a:avLst/>
                <a:gdLst>
                  <a:gd name="connsiteX0" fmla="*/ 0 w 1714390"/>
                  <a:gd name="connsiteY0" fmla="*/ 0 h 3323594"/>
                  <a:gd name="connsiteX1" fmla="*/ 285732 w 1714390"/>
                  <a:gd name="connsiteY1" fmla="*/ 0 h 3323594"/>
                  <a:gd name="connsiteX2" fmla="*/ 285732 w 1714390"/>
                  <a:gd name="connsiteY2" fmla="*/ 0 h 3323594"/>
                  <a:gd name="connsiteX3" fmla="*/ 714329 w 1714390"/>
                  <a:gd name="connsiteY3" fmla="*/ 0 h 3323594"/>
                  <a:gd name="connsiteX4" fmla="*/ 1714390 w 1714390"/>
                  <a:gd name="connsiteY4" fmla="*/ 0 h 3323594"/>
                  <a:gd name="connsiteX5" fmla="*/ 1714390 w 1714390"/>
                  <a:gd name="connsiteY5" fmla="*/ 1938763 h 3323594"/>
                  <a:gd name="connsiteX6" fmla="*/ 1714390 w 1714390"/>
                  <a:gd name="connsiteY6" fmla="*/ 1938763 h 3323594"/>
                  <a:gd name="connsiteX7" fmla="*/ 1714390 w 1714390"/>
                  <a:gd name="connsiteY7" fmla="*/ 2769662 h 3323594"/>
                  <a:gd name="connsiteX8" fmla="*/ 1714390 w 1714390"/>
                  <a:gd name="connsiteY8" fmla="*/ 3323594 h 3323594"/>
                  <a:gd name="connsiteX9" fmla="*/ 714329 w 1714390"/>
                  <a:gd name="connsiteY9" fmla="*/ 3323594 h 3323594"/>
                  <a:gd name="connsiteX10" fmla="*/ 500036 w 1714390"/>
                  <a:gd name="connsiteY10" fmla="*/ 3739043 h 3323594"/>
                  <a:gd name="connsiteX11" fmla="*/ 285732 w 1714390"/>
                  <a:gd name="connsiteY11" fmla="*/ 3323594 h 3323594"/>
                  <a:gd name="connsiteX12" fmla="*/ 0 w 1714390"/>
                  <a:gd name="connsiteY12" fmla="*/ 3323594 h 3323594"/>
                  <a:gd name="connsiteX13" fmla="*/ 0 w 1714390"/>
                  <a:gd name="connsiteY13" fmla="*/ 2769662 h 3323594"/>
                  <a:gd name="connsiteX14" fmla="*/ 0 w 1714390"/>
                  <a:gd name="connsiteY14" fmla="*/ 1938763 h 3323594"/>
                  <a:gd name="connsiteX15" fmla="*/ 0 w 1714390"/>
                  <a:gd name="connsiteY15" fmla="*/ 1938763 h 3323594"/>
                  <a:gd name="connsiteX16" fmla="*/ 0 w 1714390"/>
                  <a:gd name="connsiteY16" fmla="*/ 0 h 3323594"/>
                  <a:gd name="connsiteX0-1" fmla="*/ 0 w 1714390"/>
                  <a:gd name="connsiteY0-2" fmla="*/ 0 h 3739043"/>
                  <a:gd name="connsiteX1-3" fmla="*/ 285732 w 1714390"/>
                  <a:gd name="connsiteY1-4" fmla="*/ 0 h 3739043"/>
                  <a:gd name="connsiteX2-5" fmla="*/ 285732 w 1714390"/>
                  <a:gd name="connsiteY2-6" fmla="*/ 0 h 3739043"/>
                  <a:gd name="connsiteX3-7" fmla="*/ 714329 w 1714390"/>
                  <a:gd name="connsiteY3-8" fmla="*/ 0 h 3739043"/>
                  <a:gd name="connsiteX4-9" fmla="*/ 1714390 w 1714390"/>
                  <a:gd name="connsiteY4-10" fmla="*/ 0 h 3739043"/>
                  <a:gd name="connsiteX5-11" fmla="*/ 1714390 w 1714390"/>
                  <a:gd name="connsiteY5-12" fmla="*/ 1938763 h 3739043"/>
                  <a:gd name="connsiteX6-13" fmla="*/ 1714390 w 1714390"/>
                  <a:gd name="connsiteY6-14" fmla="*/ 1938763 h 3739043"/>
                  <a:gd name="connsiteX7-15" fmla="*/ 1714390 w 1714390"/>
                  <a:gd name="connsiteY7-16" fmla="*/ 2769662 h 3739043"/>
                  <a:gd name="connsiteX8-17" fmla="*/ 1714390 w 1714390"/>
                  <a:gd name="connsiteY8-18" fmla="*/ 3323594 h 3739043"/>
                  <a:gd name="connsiteX9-19" fmla="*/ 955629 w 1714390"/>
                  <a:gd name="connsiteY9-20" fmla="*/ 3348994 h 3739043"/>
                  <a:gd name="connsiteX10-21" fmla="*/ 500036 w 1714390"/>
                  <a:gd name="connsiteY10-22" fmla="*/ 3739043 h 3739043"/>
                  <a:gd name="connsiteX11-23" fmla="*/ 285732 w 1714390"/>
                  <a:gd name="connsiteY11-24" fmla="*/ 3323594 h 3739043"/>
                  <a:gd name="connsiteX12-25" fmla="*/ 0 w 1714390"/>
                  <a:gd name="connsiteY12-26" fmla="*/ 3323594 h 3739043"/>
                  <a:gd name="connsiteX13-27" fmla="*/ 0 w 1714390"/>
                  <a:gd name="connsiteY13-28" fmla="*/ 2769662 h 3739043"/>
                  <a:gd name="connsiteX14-29" fmla="*/ 0 w 1714390"/>
                  <a:gd name="connsiteY14-30" fmla="*/ 1938763 h 3739043"/>
                  <a:gd name="connsiteX15-31" fmla="*/ 0 w 1714390"/>
                  <a:gd name="connsiteY15-32" fmla="*/ 1938763 h 3739043"/>
                  <a:gd name="connsiteX16-33" fmla="*/ 0 w 1714390"/>
                  <a:gd name="connsiteY16-34" fmla="*/ 0 h 3739043"/>
                  <a:gd name="connsiteX0-35" fmla="*/ 0 w 1714390"/>
                  <a:gd name="connsiteY0-36" fmla="*/ 0 h 3739043"/>
                  <a:gd name="connsiteX1-37" fmla="*/ 285732 w 1714390"/>
                  <a:gd name="connsiteY1-38" fmla="*/ 0 h 3739043"/>
                  <a:gd name="connsiteX2-39" fmla="*/ 285732 w 1714390"/>
                  <a:gd name="connsiteY2-40" fmla="*/ 0 h 3739043"/>
                  <a:gd name="connsiteX3-41" fmla="*/ 714329 w 1714390"/>
                  <a:gd name="connsiteY3-42" fmla="*/ 0 h 3739043"/>
                  <a:gd name="connsiteX4-43" fmla="*/ 1714390 w 1714390"/>
                  <a:gd name="connsiteY4-44" fmla="*/ 0 h 3739043"/>
                  <a:gd name="connsiteX5-45" fmla="*/ 1714390 w 1714390"/>
                  <a:gd name="connsiteY5-46" fmla="*/ 1938763 h 3739043"/>
                  <a:gd name="connsiteX6-47" fmla="*/ 1714390 w 1714390"/>
                  <a:gd name="connsiteY6-48" fmla="*/ 1938763 h 3739043"/>
                  <a:gd name="connsiteX7-49" fmla="*/ 1714390 w 1714390"/>
                  <a:gd name="connsiteY7-50" fmla="*/ 2769662 h 3739043"/>
                  <a:gd name="connsiteX8-51" fmla="*/ 1714390 w 1714390"/>
                  <a:gd name="connsiteY8-52" fmla="*/ 3323594 h 3739043"/>
                  <a:gd name="connsiteX9-53" fmla="*/ 955629 w 1714390"/>
                  <a:gd name="connsiteY9-54" fmla="*/ 3348994 h 3739043"/>
                  <a:gd name="connsiteX10-55" fmla="*/ 500036 w 1714390"/>
                  <a:gd name="connsiteY10-56" fmla="*/ 3739043 h 3739043"/>
                  <a:gd name="connsiteX11-57" fmla="*/ 615932 w 1714390"/>
                  <a:gd name="connsiteY11-58" fmla="*/ 3310894 h 3739043"/>
                  <a:gd name="connsiteX12-59" fmla="*/ 0 w 1714390"/>
                  <a:gd name="connsiteY12-60" fmla="*/ 3323594 h 3739043"/>
                  <a:gd name="connsiteX13-61" fmla="*/ 0 w 1714390"/>
                  <a:gd name="connsiteY13-62" fmla="*/ 2769662 h 3739043"/>
                  <a:gd name="connsiteX14-63" fmla="*/ 0 w 1714390"/>
                  <a:gd name="connsiteY14-64" fmla="*/ 1938763 h 3739043"/>
                  <a:gd name="connsiteX15-65" fmla="*/ 0 w 1714390"/>
                  <a:gd name="connsiteY15-66" fmla="*/ 1938763 h 3739043"/>
                  <a:gd name="connsiteX16-67" fmla="*/ 0 w 1714390"/>
                  <a:gd name="connsiteY16-68" fmla="*/ 0 h 3739043"/>
                  <a:gd name="connsiteX0-69" fmla="*/ 0 w 1714390"/>
                  <a:gd name="connsiteY0-70" fmla="*/ 0 h 3700943"/>
                  <a:gd name="connsiteX1-71" fmla="*/ 285732 w 1714390"/>
                  <a:gd name="connsiteY1-72" fmla="*/ 0 h 3700943"/>
                  <a:gd name="connsiteX2-73" fmla="*/ 285732 w 1714390"/>
                  <a:gd name="connsiteY2-74" fmla="*/ 0 h 3700943"/>
                  <a:gd name="connsiteX3-75" fmla="*/ 714329 w 1714390"/>
                  <a:gd name="connsiteY3-76" fmla="*/ 0 h 3700943"/>
                  <a:gd name="connsiteX4-77" fmla="*/ 1714390 w 1714390"/>
                  <a:gd name="connsiteY4-78" fmla="*/ 0 h 3700943"/>
                  <a:gd name="connsiteX5-79" fmla="*/ 1714390 w 1714390"/>
                  <a:gd name="connsiteY5-80" fmla="*/ 1938763 h 3700943"/>
                  <a:gd name="connsiteX6-81" fmla="*/ 1714390 w 1714390"/>
                  <a:gd name="connsiteY6-82" fmla="*/ 1938763 h 3700943"/>
                  <a:gd name="connsiteX7-83" fmla="*/ 1714390 w 1714390"/>
                  <a:gd name="connsiteY7-84" fmla="*/ 2769662 h 3700943"/>
                  <a:gd name="connsiteX8-85" fmla="*/ 1714390 w 1714390"/>
                  <a:gd name="connsiteY8-86" fmla="*/ 3323594 h 3700943"/>
                  <a:gd name="connsiteX9-87" fmla="*/ 955629 w 1714390"/>
                  <a:gd name="connsiteY9-88" fmla="*/ 3348994 h 3700943"/>
                  <a:gd name="connsiteX10-89" fmla="*/ 792136 w 1714390"/>
                  <a:gd name="connsiteY10-90" fmla="*/ 3700943 h 3700943"/>
                  <a:gd name="connsiteX11-91" fmla="*/ 615932 w 1714390"/>
                  <a:gd name="connsiteY11-92" fmla="*/ 3310894 h 3700943"/>
                  <a:gd name="connsiteX12-93" fmla="*/ 0 w 1714390"/>
                  <a:gd name="connsiteY12-94" fmla="*/ 3323594 h 3700943"/>
                  <a:gd name="connsiteX13-95" fmla="*/ 0 w 1714390"/>
                  <a:gd name="connsiteY13-96" fmla="*/ 2769662 h 3700943"/>
                  <a:gd name="connsiteX14-97" fmla="*/ 0 w 1714390"/>
                  <a:gd name="connsiteY14-98" fmla="*/ 1938763 h 3700943"/>
                  <a:gd name="connsiteX15-99" fmla="*/ 0 w 1714390"/>
                  <a:gd name="connsiteY15-100" fmla="*/ 1938763 h 3700943"/>
                  <a:gd name="connsiteX16-101" fmla="*/ 0 w 1714390"/>
                  <a:gd name="connsiteY16-102" fmla="*/ 0 h 3700943"/>
                  <a:gd name="connsiteX0-103" fmla="*/ 0 w 1714390"/>
                  <a:gd name="connsiteY0-104" fmla="*/ 0 h 3700943"/>
                  <a:gd name="connsiteX1-105" fmla="*/ 285732 w 1714390"/>
                  <a:gd name="connsiteY1-106" fmla="*/ 0 h 3700943"/>
                  <a:gd name="connsiteX2-107" fmla="*/ 285732 w 1714390"/>
                  <a:gd name="connsiteY2-108" fmla="*/ 0 h 3700943"/>
                  <a:gd name="connsiteX3-109" fmla="*/ 714329 w 1714390"/>
                  <a:gd name="connsiteY3-110" fmla="*/ 0 h 3700943"/>
                  <a:gd name="connsiteX4-111" fmla="*/ 1714390 w 1714390"/>
                  <a:gd name="connsiteY4-112" fmla="*/ 0 h 3700943"/>
                  <a:gd name="connsiteX5-113" fmla="*/ 1714390 w 1714390"/>
                  <a:gd name="connsiteY5-114" fmla="*/ 1938763 h 3700943"/>
                  <a:gd name="connsiteX6-115" fmla="*/ 1714390 w 1714390"/>
                  <a:gd name="connsiteY6-116" fmla="*/ 1938763 h 3700943"/>
                  <a:gd name="connsiteX7-117" fmla="*/ 1714390 w 1714390"/>
                  <a:gd name="connsiteY7-118" fmla="*/ 2769662 h 3700943"/>
                  <a:gd name="connsiteX8-119" fmla="*/ 1714390 w 1714390"/>
                  <a:gd name="connsiteY8-120" fmla="*/ 3323594 h 3700943"/>
                  <a:gd name="connsiteX9-121" fmla="*/ 1006429 w 1714390"/>
                  <a:gd name="connsiteY9-122" fmla="*/ 3348994 h 3700943"/>
                  <a:gd name="connsiteX10-123" fmla="*/ 792136 w 1714390"/>
                  <a:gd name="connsiteY10-124" fmla="*/ 3700943 h 3700943"/>
                  <a:gd name="connsiteX11-125" fmla="*/ 615932 w 1714390"/>
                  <a:gd name="connsiteY11-126" fmla="*/ 3310894 h 3700943"/>
                  <a:gd name="connsiteX12-127" fmla="*/ 0 w 1714390"/>
                  <a:gd name="connsiteY12-128" fmla="*/ 3323594 h 3700943"/>
                  <a:gd name="connsiteX13-129" fmla="*/ 0 w 1714390"/>
                  <a:gd name="connsiteY13-130" fmla="*/ 2769662 h 3700943"/>
                  <a:gd name="connsiteX14-131" fmla="*/ 0 w 1714390"/>
                  <a:gd name="connsiteY14-132" fmla="*/ 1938763 h 3700943"/>
                  <a:gd name="connsiteX15-133" fmla="*/ 0 w 1714390"/>
                  <a:gd name="connsiteY15-134" fmla="*/ 1938763 h 3700943"/>
                  <a:gd name="connsiteX16-135" fmla="*/ 0 w 1714390"/>
                  <a:gd name="connsiteY16-136" fmla="*/ 0 h 3700943"/>
                  <a:gd name="connsiteX0-137" fmla="*/ 0 w 1714390"/>
                  <a:gd name="connsiteY0-138" fmla="*/ 0 h 3700943"/>
                  <a:gd name="connsiteX1-139" fmla="*/ 285732 w 1714390"/>
                  <a:gd name="connsiteY1-140" fmla="*/ 0 h 3700943"/>
                  <a:gd name="connsiteX2-141" fmla="*/ 285732 w 1714390"/>
                  <a:gd name="connsiteY2-142" fmla="*/ 0 h 3700943"/>
                  <a:gd name="connsiteX3-143" fmla="*/ 714329 w 1714390"/>
                  <a:gd name="connsiteY3-144" fmla="*/ 0 h 3700943"/>
                  <a:gd name="connsiteX4-145" fmla="*/ 1714390 w 1714390"/>
                  <a:gd name="connsiteY4-146" fmla="*/ 0 h 3700943"/>
                  <a:gd name="connsiteX5-147" fmla="*/ 1714390 w 1714390"/>
                  <a:gd name="connsiteY5-148" fmla="*/ 1938763 h 3700943"/>
                  <a:gd name="connsiteX6-149" fmla="*/ 1714390 w 1714390"/>
                  <a:gd name="connsiteY6-150" fmla="*/ 1938763 h 3700943"/>
                  <a:gd name="connsiteX7-151" fmla="*/ 1714390 w 1714390"/>
                  <a:gd name="connsiteY7-152" fmla="*/ 2769662 h 3700943"/>
                  <a:gd name="connsiteX8-153" fmla="*/ 1714390 w 1714390"/>
                  <a:gd name="connsiteY8-154" fmla="*/ 3323594 h 3700943"/>
                  <a:gd name="connsiteX9-155" fmla="*/ 1006429 w 1714390"/>
                  <a:gd name="connsiteY9-156" fmla="*/ 3348994 h 3700943"/>
                  <a:gd name="connsiteX10-157" fmla="*/ 881036 w 1714390"/>
                  <a:gd name="connsiteY10-158" fmla="*/ 3700943 h 3700943"/>
                  <a:gd name="connsiteX11-159" fmla="*/ 615932 w 1714390"/>
                  <a:gd name="connsiteY11-160" fmla="*/ 3310894 h 3700943"/>
                  <a:gd name="connsiteX12-161" fmla="*/ 0 w 1714390"/>
                  <a:gd name="connsiteY12-162" fmla="*/ 3323594 h 3700943"/>
                  <a:gd name="connsiteX13-163" fmla="*/ 0 w 1714390"/>
                  <a:gd name="connsiteY13-164" fmla="*/ 2769662 h 3700943"/>
                  <a:gd name="connsiteX14-165" fmla="*/ 0 w 1714390"/>
                  <a:gd name="connsiteY14-166" fmla="*/ 1938763 h 3700943"/>
                  <a:gd name="connsiteX15-167" fmla="*/ 0 w 1714390"/>
                  <a:gd name="connsiteY15-168" fmla="*/ 1938763 h 3700943"/>
                  <a:gd name="connsiteX16-169" fmla="*/ 0 w 1714390"/>
                  <a:gd name="connsiteY16-170" fmla="*/ 0 h 3700943"/>
                  <a:gd name="connsiteX0-171" fmla="*/ 0 w 1714390"/>
                  <a:gd name="connsiteY0-172" fmla="*/ 0 h 3700943"/>
                  <a:gd name="connsiteX1-173" fmla="*/ 285732 w 1714390"/>
                  <a:gd name="connsiteY1-174" fmla="*/ 0 h 3700943"/>
                  <a:gd name="connsiteX2-175" fmla="*/ 285732 w 1714390"/>
                  <a:gd name="connsiteY2-176" fmla="*/ 0 h 3700943"/>
                  <a:gd name="connsiteX3-177" fmla="*/ 714329 w 1714390"/>
                  <a:gd name="connsiteY3-178" fmla="*/ 0 h 3700943"/>
                  <a:gd name="connsiteX4-179" fmla="*/ 1714390 w 1714390"/>
                  <a:gd name="connsiteY4-180" fmla="*/ 0 h 3700943"/>
                  <a:gd name="connsiteX5-181" fmla="*/ 1714390 w 1714390"/>
                  <a:gd name="connsiteY5-182" fmla="*/ 1938763 h 3700943"/>
                  <a:gd name="connsiteX6-183" fmla="*/ 1714390 w 1714390"/>
                  <a:gd name="connsiteY6-184" fmla="*/ 1938763 h 3700943"/>
                  <a:gd name="connsiteX7-185" fmla="*/ 1714390 w 1714390"/>
                  <a:gd name="connsiteY7-186" fmla="*/ 2769662 h 3700943"/>
                  <a:gd name="connsiteX8-187" fmla="*/ 1714390 w 1714390"/>
                  <a:gd name="connsiteY8-188" fmla="*/ 3323594 h 3700943"/>
                  <a:gd name="connsiteX9-189" fmla="*/ 1006429 w 1714390"/>
                  <a:gd name="connsiteY9-190" fmla="*/ 3348994 h 3700943"/>
                  <a:gd name="connsiteX10-191" fmla="*/ 842936 w 1714390"/>
                  <a:gd name="connsiteY10-192" fmla="*/ 3700943 h 3700943"/>
                  <a:gd name="connsiteX11-193" fmla="*/ 615932 w 1714390"/>
                  <a:gd name="connsiteY11-194" fmla="*/ 3310894 h 3700943"/>
                  <a:gd name="connsiteX12-195" fmla="*/ 0 w 1714390"/>
                  <a:gd name="connsiteY12-196" fmla="*/ 3323594 h 3700943"/>
                  <a:gd name="connsiteX13-197" fmla="*/ 0 w 1714390"/>
                  <a:gd name="connsiteY13-198" fmla="*/ 2769662 h 3700943"/>
                  <a:gd name="connsiteX14-199" fmla="*/ 0 w 1714390"/>
                  <a:gd name="connsiteY14-200" fmla="*/ 1938763 h 3700943"/>
                  <a:gd name="connsiteX15-201" fmla="*/ 0 w 1714390"/>
                  <a:gd name="connsiteY15-202" fmla="*/ 1938763 h 3700943"/>
                  <a:gd name="connsiteX16-203" fmla="*/ 0 w 1714390"/>
                  <a:gd name="connsiteY16-204" fmla="*/ 0 h 3700943"/>
                  <a:gd name="connsiteX0-205" fmla="*/ 0 w 1714390"/>
                  <a:gd name="connsiteY0-206" fmla="*/ 0 h 3700943"/>
                  <a:gd name="connsiteX1-207" fmla="*/ 285732 w 1714390"/>
                  <a:gd name="connsiteY1-208" fmla="*/ 0 h 3700943"/>
                  <a:gd name="connsiteX2-209" fmla="*/ 285732 w 1714390"/>
                  <a:gd name="connsiteY2-210" fmla="*/ 0 h 3700943"/>
                  <a:gd name="connsiteX3-211" fmla="*/ 714329 w 1714390"/>
                  <a:gd name="connsiteY3-212" fmla="*/ 0 h 3700943"/>
                  <a:gd name="connsiteX4-213" fmla="*/ 1714390 w 1714390"/>
                  <a:gd name="connsiteY4-214" fmla="*/ 0 h 3700943"/>
                  <a:gd name="connsiteX5-215" fmla="*/ 1714390 w 1714390"/>
                  <a:gd name="connsiteY5-216" fmla="*/ 1938763 h 3700943"/>
                  <a:gd name="connsiteX6-217" fmla="*/ 1714390 w 1714390"/>
                  <a:gd name="connsiteY6-218" fmla="*/ 1938763 h 3700943"/>
                  <a:gd name="connsiteX7-219" fmla="*/ 1714390 w 1714390"/>
                  <a:gd name="connsiteY7-220" fmla="*/ 2769662 h 3700943"/>
                  <a:gd name="connsiteX8-221" fmla="*/ 1714390 w 1714390"/>
                  <a:gd name="connsiteY8-222" fmla="*/ 3323594 h 3700943"/>
                  <a:gd name="connsiteX9-223" fmla="*/ 968329 w 1714390"/>
                  <a:gd name="connsiteY9-224" fmla="*/ 3348994 h 3700943"/>
                  <a:gd name="connsiteX10-225" fmla="*/ 842936 w 1714390"/>
                  <a:gd name="connsiteY10-226" fmla="*/ 3700943 h 3700943"/>
                  <a:gd name="connsiteX11-227" fmla="*/ 615932 w 1714390"/>
                  <a:gd name="connsiteY11-228" fmla="*/ 3310894 h 3700943"/>
                  <a:gd name="connsiteX12-229" fmla="*/ 0 w 1714390"/>
                  <a:gd name="connsiteY12-230" fmla="*/ 3323594 h 3700943"/>
                  <a:gd name="connsiteX13-231" fmla="*/ 0 w 1714390"/>
                  <a:gd name="connsiteY13-232" fmla="*/ 2769662 h 3700943"/>
                  <a:gd name="connsiteX14-233" fmla="*/ 0 w 1714390"/>
                  <a:gd name="connsiteY14-234" fmla="*/ 1938763 h 3700943"/>
                  <a:gd name="connsiteX15-235" fmla="*/ 0 w 1714390"/>
                  <a:gd name="connsiteY15-236" fmla="*/ 1938763 h 3700943"/>
                  <a:gd name="connsiteX16-237" fmla="*/ 0 w 1714390"/>
                  <a:gd name="connsiteY16-238" fmla="*/ 0 h 3700943"/>
                  <a:gd name="connsiteX0-239" fmla="*/ 0 w 1714390"/>
                  <a:gd name="connsiteY0-240" fmla="*/ 0 h 3662843"/>
                  <a:gd name="connsiteX1-241" fmla="*/ 285732 w 1714390"/>
                  <a:gd name="connsiteY1-242" fmla="*/ 0 h 3662843"/>
                  <a:gd name="connsiteX2-243" fmla="*/ 285732 w 1714390"/>
                  <a:gd name="connsiteY2-244" fmla="*/ 0 h 3662843"/>
                  <a:gd name="connsiteX3-245" fmla="*/ 714329 w 1714390"/>
                  <a:gd name="connsiteY3-246" fmla="*/ 0 h 3662843"/>
                  <a:gd name="connsiteX4-247" fmla="*/ 1714390 w 1714390"/>
                  <a:gd name="connsiteY4-248" fmla="*/ 0 h 3662843"/>
                  <a:gd name="connsiteX5-249" fmla="*/ 1714390 w 1714390"/>
                  <a:gd name="connsiteY5-250" fmla="*/ 1938763 h 3662843"/>
                  <a:gd name="connsiteX6-251" fmla="*/ 1714390 w 1714390"/>
                  <a:gd name="connsiteY6-252" fmla="*/ 1938763 h 3662843"/>
                  <a:gd name="connsiteX7-253" fmla="*/ 1714390 w 1714390"/>
                  <a:gd name="connsiteY7-254" fmla="*/ 2769662 h 3662843"/>
                  <a:gd name="connsiteX8-255" fmla="*/ 1714390 w 1714390"/>
                  <a:gd name="connsiteY8-256" fmla="*/ 3323594 h 3662843"/>
                  <a:gd name="connsiteX9-257" fmla="*/ 968329 w 1714390"/>
                  <a:gd name="connsiteY9-258" fmla="*/ 3348994 h 3662843"/>
                  <a:gd name="connsiteX10-259" fmla="*/ 842936 w 1714390"/>
                  <a:gd name="connsiteY10-260" fmla="*/ 3662843 h 3662843"/>
                  <a:gd name="connsiteX11-261" fmla="*/ 615932 w 1714390"/>
                  <a:gd name="connsiteY11-262" fmla="*/ 3310894 h 3662843"/>
                  <a:gd name="connsiteX12-263" fmla="*/ 0 w 1714390"/>
                  <a:gd name="connsiteY12-264" fmla="*/ 3323594 h 3662843"/>
                  <a:gd name="connsiteX13-265" fmla="*/ 0 w 1714390"/>
                  <a:gd name="connsiteY13-266" fmla="*/ 2769662 h 3662843"/>
                  <a:gd name="connsiteX14-267" fmla="*/ 0 w 1714390"/>
                  <a:gd name="connsiteY14-268" fmla="*/ 1938763 h 3662843"/>
                  <a:gd name="connsiteX15-269" fmla="*/ 0 w 1714390"/>
                  <a:gd name="connsiteY15-270" fmla="*/ 1938763 h 3662843"/>
                  <a:gd name="connsiteX16-271" fmla="*/ 0 w 1714390"/>
                  <a:gd name="connsiteY16-272" fmla="*/ 0 h 3662843"/>
                  <a:gd name="connsiteX0-273" fmla="*/ 0 w 1714390"/>
                  <a:gd name="connsiteY0-274" fmla="*/ 0 h 3662843"/>
                  <a:gd name="connsiteX1-275" fmla="*/ 285732 w 1714390"/>
                  <a:gd name="connsiteY1-276" fmla="*/ 0 h 3662843"/>
                  <a:gd name="connsiteX2-277" fmla="*/ 285732 w 1714390"/>
                  <a:gd name="connsiteY2-278" fmla="*/ 0 h 3662843"/>
                  <a:gd name="connsiteX3-279" fmla="*/ 714329 w 1714390"/>
                  <a:gd name="connsiteY3-280" fmla="*/ 0 h 3662843"/>
                  <a:gd name="connsiteX4-281" fmla="*/ 1714390 w 1714390"/>
                  <a:gd name="connsiteY4-282" fmla="*/ 0 h 3662843"/>
                  <a:gd name="connsiteX5-283" fmla="*/ 1714390 w 1714390"/>
                  <a:gd name="connsiteY5-284" fmla="*/ 1938763 h 3662843"/>
                  <a:gd name="connsiteX6-285" fmla="*/ 1714390 w 1714390"/>
                  <a:gd name="connsiteY6-286" fmla="*/ 1938763 h 3662843"/>
                  <a:gd name="connsiteX7-287" fmla="*/ 1714390 w 1714390"/>
                  <a:gd name="connsiteY7-288" fmla="*/ 2769662 h 3662843"/>
                  <a:gd name="connsiteX8-289" fmla="*/ 1714390 w 1714390"/>
                  <a:gd name="connsiteY8-290" fmla="*/ 3323594 h 3662843"/>
                  <a:gd name="connsiteX9-291" fmla="*/ 945469 w 1714390"/>
                  <a:gd name="connsiteY9-292" fmla="*/ 3318514 h 3662843"/>
                  <a:gd name="connsiteX10-293" fmla="*/ 842936 w 1714390"/>
                  <a:gd name="connsiteY10-294" fmla="*/ 3662843 h 3662843"/>
                  <a:gd name="connsiteX11-295" fmla="*/ 615932 w 1714390"/>
                  <a:gd name="connsiteY11-296" fmla="*/ 3310894 h 3662843"/>
                  <a:gd name="connsiteX12-297" fmla="*/ 0 w 1714390"/>
                  <a:gd name="connsiteY12-298" fmla="*/ 3323594 h 3662843"/>
                  <a:gd name="connsiteX13-299" fmla="*/ 0 w 1714390"/>
                  <a:gd name="connsiteY13-300" fmla="*/ 2769662 h 3662843"/>
                  <a:gd name="connsiteX14-301" fmla="*/ 0 w 1714390"/>
                  <a:gd name="connsiteY14-302" fmla="*/ 1938763 h 3662843"/>
                  <a:gd name="connsiteX15-303" fmla="*/ 0 w 1714390"/>
                  <a:gd name="connsiteY15-304" fmla="*/ 1938763 h 3662843"/>
                  <a:gd name="connsiteX16-305" fmla="*/ 0 w 1714390"/>
                  <a:gd name="connsiteY16-306" fmla="*/ 0 h 3662843"/>
                  <a:gd name="connsiteX0-307" fmla="*/ 0 w 1714390"/>
                  <a:gd name="connsiteY0-308" fmla="*/ 0 h 3662843"/>
                  <a:gd name="connsiteX1-309" fmla="*/ 285732 w 1714390"/>
                  <a:gd name="connsiteY1-310" fmla="*/ 0 h 3662843"/>
                  <a:gd name="connsiteX2-311" fmla="*/ 285732 w 1714390"/>
                  <a:gd name="connsiteY2-312" fmla="*/ 0 h 3662843"/>
                  <a:gd name="connsiteX3-313" fmla="*/ 714329 w 1714390"/>
                  <a:gd name="connsiteY3-314" fmla="*/ 0 h 3662843"/>
                  <a:gd name="connsiteX4-315" fmla="*/ 1714390 w 1714390"/>
                  <a:gd name="connsiteY4-316" fmla="*/ 0 h 3662843"/>
                  <a:gd name="connsiteX5-317" fmla="*/ 1714390 w 1714390"/>
                  <a:gd name="connsiteY5-318" fmla="*/ 1938763 h 3662843"/>
                  <a:gd name="connsiteX6-319" fmla="*/ 1714390 w 1714390"/>
                  <a:gd name="connsiteY6-320" fmla="*/ 1938763 h 3662843"/>
                  <a:gd name="connsiteX7-321" fmla="*/ 1714390 w 1714390"/>
                  <a:gd name="connsiteY7-322" fmla="*/ 2769662 h 3662843"/>
                  <a:gd name="connsiteX8-323" fmla="*/ 1714390 w 1714390"/>
                  <a:gd name="connsiteY8-324" fmla="*/ 3323594 h 3662843"/>
                  <a:gd name="connsiteX9-325" fmla="*/ 983569 w 1714390"/>
                  <a:gd name="connsiteY9-326" fmla="*/ 3318514 h 3662843"/>
                  <a:gd name="connsiteX10-327" fmla="*/ 842936 w 1714390"/>
                  <a:gd name="connsiteY10-328" fmla="*/ 3662843 h 3662843"/>
                  <a:gd name="connsiteX11-329" fmla="*/ 615932 w 1714390"/>
                  <a:gd name="connsiteY11-330" fmla="*/ 3310894 h 3662843"/>
                  <a:gd name="connsiteX12-331" fmla="*/ 0 w 1714390"/>
                  <a:gd name="connsiteY12-332" fmla="*/ 3323594 h 3662843"/>
                  <a:gd name="connsiteX13-333" fmla="*/ 0 w 1714390"/>
                  <a:gd name="connsiteY13-334" fmla="*/ 2769662 h 3662843"/>
                  <a:gd name="connsiteX14-335" fmla="*/ 0 w 1714390"/>
                  <a:gd name="connsiteY14-336" fmla="*/ 1938763 h 3662843"/>
                  <a:gd name="connsiteX15-337" fmla="*/ 0 w 1714390"/>
                  <a:gd name="connsiteY15-338" fmla="*/ 1938763 h 3662843"/>
                  <a:gd name="connsiteX16-339" fmla="*/ 0 w 1714390"/>
                  <a:gd name="connsiteY16-340" fmla="*/ 0 h 3662843"/>
                  <a:gd name="connsiteX0-341" fmla="*/ 0 w 1714390"/>
                  <a:gd name="connsiteY0-342" fmla="*/ 0 h 3662843"/>
                  <a:gd name="connsiteX1-343" fmla="*/ 285732 w 1714390"/>
                  <a:gd name="connsiteY1-344" fmla="*/ 0 h 3662843"/>
                  <a:gd name="connsiteX2-345" fmla="*/ 285732 w 1714390"/>
                  <a:gd name="connsiteY2-346" fmla="*/ 0 h 3662843"/>
                  <a:gd name="connsiteX3-347" fmla="*/ 714329 w 1714390"/>
                  <a:gd name="connsiteY3-348" fmla="*/ 0 h 3662843"/>
                  <a:gd name="connsiteX4-349" fmla="*/ 1714390 w 1714390"/>
                  <a:gd name="connsiteY4-350" fmla="*/ 0 h 3662843"/>
                  <a:gd name="connsiteX5-351" fmla="*/ 1714390 w 1714390"/>
                  <a:gd name="connsiteY5-352" fmla="*/ 1938763 h 3662843"/>
                  <a:gd name="connsiteX6-353" fmla="*/ 1714390 w 1714390"/>
                  <a:gd name="connsiteY6-354" fmla="*/ 1938763 h 3662843"/>
                  <a:gd name="connsiteX7-355" fmla="*/ 1714390 w 1714390"/>
                  <a:gd name="connsiteY7-356" fmla="*/ 2769662 h 3662843"/>
                  <a:gd name="connsiteX8-357" fmla="*/ 1714390 w 1714390"/>
                  <a:gd name="connsiteY8-358" fmla="*/ 3323594 h 3662843"/>
                  <a:gd name="connsiteX9-359" fmla="*/ 983569 w 1714390"/>
                  <a:gd name="connsiteY9-360" fmla="*/ 3318514 h 3662843"/>
                  <a:gd name="connsiteX10-361" fmla="*/ 842936 w 1714390"/>
                  <a:gd name="connsiteY10-362" fmla="*/ 3662843 h 3662843"/>
                  <a:gd name="connsiteX11-363" fmla="*/ 673082 w 1714390"/>
                  <a:gd name="connsiteY11-364" fmla="*/ 3310894 h 3662843"/>
                  <a:gd name="connsiteX12-365" fmla="*/ 0 w 1714390"/>
                  <a:gd name="connsiteY12-366" fmla="*/ 3323594 h 3662843"/>
                  <a:gd name="connsiteX13-367" fmla="*/ 0 w 1714390"/>
                  <a:gd name="connsiteY13-368" fmla="*/ 2769662 h 3662843"/>
                  <a:gd name="connsiteX14-369" fmla="*/ 0 w 1714390"/>
                  <a:gd name="connsiteY14-370" fmla="*/ 1938763 h 3662843"/>
                  <a:gd name="connsiteX15-371" fmla="*/ 0 w 1714390"/>
                  <a:gd name="connsiteY15-372" fmla="*/ 1938763 h 3662843"/>
                  <a:gd name="connsiteX16-373" fmla="*/ 0 w 1714390"/>
                  <a:gd name="connsiteY16-374" fmla="*/ 0 h 3662843"/>
                  <a:gd name="connsiteX0-375" fmla="*/ 0 w 1714390"/>
                  <a:gd name="connsiteY0-376" fmla="*/ 0 h 3662843"/>
                  <a:gd name="connsiteX1-377" fmla="*/ 285732 w 1714390"/>
                  <a:gd name="connsiteY1-378" fmla="*/ 0 h 3662843"/>
                  <a:gd name="connsiteX2-379" fmla="*/ 285732 w 1714390"/>
                  <a:gd name="connsiteY2-380" fmla="*/ 0 h 3662843"/>
                  <a:gd name="connsiteX3-381" fmla="*/ 714329 w 1714390"/>
                  <a:gd name="connsiteY3-382" fmla="*/ 0 h 3662843"/>
                  <a:gd name="connsiteX4-383" fmla="*/ 1714390 w 1714390"/>
                  <a:gd name="connsiteY4-384" fmla="*/ 0 h 3662843"/>
                  <a:gd name="connsiteX5-385" fmla="*/ 1714390 w 1714390"/>
                  <a:gd name="connsiteY5-386" fmla="*/ 1938763 h 3662843"/>
                  <a:gd name="connsiteX6-387" fmla="*/ 1714390 w 1714390"/>
                  <a:gd name="connsiteY6-388" fmla="*/ 1938763 h 3662843"/>
                  <a:gd name="connsiteX7-389" fmla="*/ 1714390 w 1714390"/>
                  <a:gd name="connsiteY7-390" fmla="*/ 2769662 h 3662843"/>
                  <a:gd name="connsiteX8-391" fmla="*/ 1714390 w 1714390"/>
                  <a:gd name="connsiteY8-392" fmla="*/ 3323594 h 3662843"/>
                  <a:gd name="connsiteX9-393" fmla="*/ 983569 w 1714390"/>
                  <a:gd name="connsiteY9-394" fmla="*/ 3318514 h 3662843"/>
                  <a:gd name="connsiteX10-395" fmla="*/ 842936 w 1714390"/>
                  <a:gd name="connsiteY10-396" fmla="*/ 3662843 h 3662843"/>
                  <a:gd name="connsiteX11-397" fmla="*/ 711182 w 1714390"/>
                  <a:gd name="connsiteY11-398" fmla="*/ 3310894 h 3662843"/>
                  <a:gd name="connsiteX12-399" fmla="*/ 0 w 1714390"/>
                  <a:gd name="connsiteY12-400" fmla="*/ 3323594 h 3662843"/>
                  <a:gd name="connsiteX13-401" fmla="*/ 0 w 1714390"/>
                  <a:gd name="connsiteY13-402" fmla="*/ 2769662 h 3662843"/>
                  <a:gd name="connsiteX14-403" fmla="*/ 0 w 1714390"/>
                  <a:gd name="connsiteY14-404" fmla="*/ 1938763 h 3662843"/>
                  <a:gd name="connsiteX15-405" fmla="*/ 0 w 1714390"/>
                  <a:gd name="connsiteY15-406" fmla="*/ 1938763 h 3662843"/>
                  <a:gd name="connsiteX16-407" fmla="*/ 0 w 1714390"/>
                  <a:gd name="connsiteY16-408" fmla="*/ 0 h 366284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</a:cxnLst>
                <a:rect l="l" t="t" r="r" b="b"/>
                <a:pathLst>
                  <a:path w="1714390" h="3662843">
                    <a:moveTo>
                      <a:pt x="0" y="0"/>
                    </a:moveTo>
                    <a:lnTo>
                      <a:pt x="285732" y="0"/>
                    </a:lnTo>
                    <a:lnTo>
                      <a:pt x="285732" y="0"/>
                    </a:lnTo>
                    <a:lnTo>
                      <a:pt x="714329" y="0"/>
                    </a:lnTo>
                    <a:lnTo>
                      <a:pt x="1714390" y="0"/>
                    </a:lnTo>
                    <a:lnTo>
                      <a:pt x="1714390" y="1938763"/>
                    </a:lnTo>
                    <a:lnTo>
                      <a:pt x="1714390" y="1938763"/>
                    </a:lnTo>
                    <a:lnTo>
                      <a:pt x="1714390" y="2769662"/>
                    </a:lnTo>
                    <a:lnTo>
                      <a:pt x="1714390" y="3323594"/>
                    </a:lnTo>
                    <a:lnTo>
                      <a:pt x="983569" y="3318514"/>
                    </a:lnTo>
                    <a:lnTo>
                      <a:pt x="842936" y="3662843"/>
                    </a:lnTo>
                    <a:lnTo>
                      <a:pt x="711182" y="3310894"/>
                    </a:lnTo>
                    <a:lnTo>
                      <a:pt x="0" y="3323594"/>
                    </a:lnTo>
                    <a:lnTo>
                      <a:pt x="0" y="2769662"/>
                    </a:lnTo>
                    <a:lnTo>
                      <a:pt x="0" y="1938763"/>
                    </a:lnTo>
                    <a:lnTo>
                      <a:pt x="0" y="19387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>
                    <a:lumMod val="65000"/>
                    <a:alpha val="67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7109967" y="2902710"/>
                <a:ext cx="1355311" cy="430887"/>
                <a:chOff x="6869502" y="2896995"/>
                <a:chExt cx="1355311" cy="430887"/>
              </a:xfrm>
            </p:grpSpPr>
            <p:sp>
              <p:nvSpPr>
                <p:cNvPr id="114" name="矩形 113"/>
                <p:cNvSpPr/>
                <p:nvPr/>
              </p:nvSpPr>
              <p:spPr>
                <a:xfrm>
                  <a:off x="7514362" y="2908537"/>
                  <a:ext cx="710451" cy="3770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zh-CN" altLang="en-US" sz="1850" b="1" spc="200" dirty="0">
                      <a:solidFill>
                        <a:srgbClr val="389AE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商城</a:t>
                  </a:r>
                  <a:endParaRPr lang="zh-CN" altLang="en-US" sz="1850" b="1" spc="200" dirty="0">
                    <a:solidFill>
                      <a:srgbClr val="389A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7" name="矩形 296"/>
                <p:cNvSpPr/>
                <p:nvPr/>
              </p:nvSpPr>
              <p:spPr>
                <a:xfrm>
                  <a:off x="6869502" y="2896995"/>
                  <a:ext cx="809837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/>
                  <a:r>
                    <a:rPr lang="en-US" altLang="zh-CN" sz="2200" b="1" spc="200" dirty="0">
                      <a:solidFill>
                        <a:srgbClr val="389AE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PPT</a:t>
                  </a:r>
                  <a:endParaRPr lang="zh-CN" altLang="en-US" sz="2200" b="1" spc="200" dirty="0">
                    <a:solidFill>
                      <a:srgbClr val="389AE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3" name="矩形 1"/>
              <p:cNvSpPr>
                <a:spLocks noChangeArrowheads="1"/>
              </p:cNvSpPr>
              <p:nvPr/>
            </p:nvSpPr>
            <p:spPr bwMode="auto">
              <a:xfrm>
                <a:off x="7142606" y="3513399"/>
                <a:ext cx="1345778" cy="1938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25000"/>
                  </a:lnSpc>
                  <a:defRPr/>
                </a:pP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锐普，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中国第一家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设计机构。拥有顶尖的</a:t>
                </a:r>
                <a:r>
                  <a:rPr lang="en-US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</a:t>
                </a:r>
                <a:r>
                  <a:rPr lang="zh-CN" altLang="zh-CN" sz="1200" spc="3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顶级</a:t>
                </a:r>
                <a:r>
                  <a:rPr lang="en-US" altLang="zh-CN" sz="1200" spc="3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spc="3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zh-CN" sz="1200" spc="3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团队，</a:t>
                </a:r>
                <a:r>
                  <a:rPr lang="zh-CN" altLang="en-US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</a:t>
                </a:r>
                <a:r>
                  <a:rPr lang="zh-CN" altLang="zh-CN" sz="1200" spc="3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坚持精益求精</a:t>
                </a:r>
                <a:r>
                  <a:rPr lang="zh-CN" altLang="zh-CN" sz="1200" spc="300" dirty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2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0" name="组合 109"/>
              <p:cNvGrpSpPr/>
              <p:nvPr/>
            </p:nvGrpSpPr>
            <p:grpSpPr>
              <a:xfrm>
                <a:off x="7600499" y="5915679"/>
                <a:ext cx="429992" cy="50145"/>
                <a:chOff x="1270584" y="5915679"/>
                <a:chExt cx="429992" cy="50145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12" name="矩形 111"/>
                <p:cNvSpPr/>
                <p:nvPr/>
              </p:nvSpPr>
              <p:spPr>
                <a:xfrm>
                  <a:off x="1650431" y="5915679"/>
                  <a:ext cx="50145" cy="501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矩形 114"/>
                <p:cNvSpPr/>
                <p:nvPr/>
              </p:nvSpPr>
              <p:spPr>
                <a:xfrm>
                  <a:off x="1460507" y="5915679"/>
                  <a:ext cx="50145" cy="501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矩形 115"/>
                <p:cNvSpPr/>
                <p:nvPr/>
              </p:nvSpPr>
              <p:spPr>
                <a:xfrm>
                  <a:off x="1270584" y="5915679"/>
                  <a:ext cx="50145" cy="5014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7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75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75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75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6" descr="C:\Users\Administrator\Desktop\touyin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9" t="35500" r="16064" b="57500"/>
          <a:stretch>
            <a:fillRect/>
          </a:stretch>
        </p:blipFill>
        <p:spPr bwMode="auto">
          <a:xfrm>
            <a:off x="6038067" y="3750057"/>
            <a:ext cx="2662420" cy="7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6272983" y="1496144"/>
            <a:ext cx="2130727" cy="2702181"/>
            <a:chOff x="6273800" y="1495796"/>
            <a:chExt cx="2131004" cy="2701555"/>
          </a:xfrm>
        </p:grpSpPr>
        <p:grpSp>
          <p:nvGrpSpPr>
            <p:cNvPr id="15" name="组合 14"/>
            <p:cNvGrpSpPr/>
            <p:nvPr/>
          </p:nvGrpSpPr>
          <p:grpSpPr>
            <a:xfrm>
              <a:off x="6273800" y="1495796"/>
              <a:ext cx="2131004" cy="2701555"/>
              <a:chOff x="6273800" y="1495796"/>
              <a:chExt cx="2131004" cy="2701555"/>
            </a:xfrm>
          </p:grpSpPr>
          <p:sp>
            <p:nvSpPr>
              <p:cNvPr id="55" name="Freeform 44"/>
              <p:cNvSpPr/>
              <p:nvPr/>
            </p:nvSpPr>
            <p:spPr bwMode="auto">
              <a:xfrm>
                <a:off x="6273800" y="1509184"/>
                <a:ext cx="2103967" cy="2688167"/>
              </a:xfrm>
              <a:custGeom>
                <a:avLst/>
                <a:gdLst>
                  <a:gd name="T0" fmla="*/ 22 w 25"/>
                  <a:gd name="T1" fmla="*/ 0 h 32"/>
                  <a:gd name="T2" fmla="*/ 3 w 25"/>
                  <a:gd name="T3" fmla="*/ 0 h 32"/>
                  <a:gd name="T4" fmla="*/ 0 w 25"/>
                  <a:gd name="T5" fmla="*/ 3 h 32"/>
                  <a:gd name="T6" fmla="*/ 0 w 25"/>
                  <a:gd name="T7" fmla="*/ 23 h 32"/>
                  <a:gd name="T8" fmla="*/ 3 w 25"/>
                  <a:gd name="T9" fmla="*/ 25 h 32"/>
                  <a:gd name="T10" fmla="*/ 10 w 25"/>
                  <a:gd name="T11" fmla="*/ 25 h 32"/>
                  <a:gd name="T12" fmla="*/ 13 w 25"/>
                  <a:gd name="T13" fmla="*/ 32 h 32"/>
                  <a:gd name="T14" fmla="*/ 16 w 25"/>
                  <a:gd name="T15" fmla="*/ 25 h 32"/>
                  <a:gd name="T16" fmla="*/ 22 w 25"/>
                  <a:gd name="T17" fmla="*/ 25 h 32"/>
                  <a:gd name="T18" fmla="*/ 25 w 25"/>
                  <a:gd name="T19" fmla="*/ 23 h 32"/>
                  <a:gd name="T20" fmla="*/ 25 w 25"/>
                  <a:gd name="T21" fmla="*/ 3 h 32"/>
                  <a:gd name="T22" fmla="*/ 22 w 25"/>
                  <a:gd name="T2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2">
                    <a:moveTo>
                      <a:pt x="2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4" y="25"/>
                      <a:pt x="25" y="24"/>
                      <a:pt x="25" y="2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6B95B3"/>
                  </a:gs>
                  <a:gs pos="84000">
                    <a:srgbClr val="00497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任意多边形 75"/>
              <p:cNvSpPr/>
              <p:nvPr/>
            </p:nvSpPr>
            <p:spPr>
              <a:xfrm>
                <a:off x="6279670" y="1495796"/>
                <a:ext cx="2125134" cy="1144621"/>
              </a:xfrm>
              <a:custGeom>
                <a:avLst/>
                <a:gdLst>
                  <a:gd name="connsiteX0" fmla="*/ 90102 w 1545198"/>
                  <a:gd name="connsiteY0" fmla="*/ 0 h 380584"/>
                  <a:gd name="connsiteX1" fmla="*/ 257533 w 1545198"/>
                  <a:gd name="connsiteY1" fmla="*/ 0 h 380584"/>
                  <a:gd name="connsiteX2" fmla="*/ 643833 w 1545198"/>
                  <a:gd name="connsiteY2" fmla="*/ 0 h 380584"/>
                  <a:gd name="connsiteX3" fmla="*/ 1455096 w 1545198"/>
                  <a:gd name="connsiteY3" fmla="*/ 0 h 380584"/>
                  <a:gd name="connsiteX4" fmla="*/ 1545198 w 1545198"/>
                  <a:gd name="connsiteY4" fmla="*/ 90102 h 380584"/>
                  <a:gd name="connsiteX5" fmla="*/ 1545198 w 1545198"/>
                  <a:gd name="connsiteY5" fmla="*/ 223274 h 380584"/>
                  <a:gd name="connsiteX6" fmla="*/ 1481202 w 1545198"/>
                  <a:gd name="connsiteY6" fmla="*/ 260985 h 380584"/>
                  <a:gd name="connsiteX7" fmla="*/ 777933 w 1545198"/>
                  <a:gd name="connsiteY7" fmla="*/ 380584 h 380584"/>
                  <a:gd name="connsiteX8" fmla="*/ 74664 w 1545198"/>
                  <a:gd name="connsiteY8" fmla="*/ 260985 h 380584"/>
                  <a:gd name="connsiteX9" fmla="*/ 0 w 1545198"/>
                  <a:gd name="connsiteY9" fmla="*/ 216988 h 380584"/>
                  <a:gd name="connsiteX10" fmla="*/ 0 w 1545198"/>
                  <a:gd name="connsiteY10" fmla="*/ 90102 h 380584"/>
                  <a:gd name="connsiteX11" fmla="*/ 90102 w 1545198"/>
                  <a:gd name="connsiteY11" fmla="*/ 0 h 38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5198" h="380584">
                    <a:moveTo>
                      <a:pt x="90102" y="0"/>
                    </a:moveTo>
                    <a:lnTo>
                      <a:pt x="257533" y="0"/>
                    </a:lnTo>
                    <a:lnTo>
                      <a:pt x="643833" y="0"/>
                    </a:lnTo>
                    <a:lnTo>
                      <a:pt x="1455096" y="0"/>
                    </a:lnTo>
                    <a:cubicBezTo>
                      <a:pt x="1504858" y="0"/>
                      <a:pt x="1545198" y="40340"/>
                      <a:pt x="1545198" y="90102"/>
                    </a:cubicBezTo>
                    <a:lnTo>
                      <a:pt x="1545198" y="223274"/>
                    </a:lnTo>
                    <a:lnTo>
                      <a:pt x="1481202" y="260985"/>
                    </a:lnTo>
                    <a:cubicBezTo>
                      <a:pt x="1328790" y="333143"/>
                      <a:pt x="1070683" y="380584"/>
                      <a:pt x="777933" y="380584"/>
                    </a:cubicBezTo>
                    <a:cubicBezTo>
                      <a:pt x="485183" y="380584"/>
                      <a:pt x="227076" y="333143"/>
                      <a:pt x="74664" y="260985"/>
                    </a:cubicBezTo>
                    <a:lnTo>
                      <a:pt x="0" y="216988"/>
                    </a:lnTo>
                    <a:lnTo>
                      <a:pt x="0" y="90102"/>
                    </a:lnTo>
                    <a:cubicBezTo>
                      <a:pt x="0" y="40340"/>
                      <a:pt x="40340" y="0"/>
                      <a:pt x="901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6695095" y="1647337"/>
              <a:ext cx="1330124" cy="1766120"/>
              <a:chOff x="6695095" y="1647337"/>
              <a:chExt cx="1330124" cy="1766120"/>
            </a:xfrm>
          </p:grpSpPr>
          <p:sp>
            <p:nvSpPr>
              <p:cNvPr id="56" name="TextBox 21"/>
              <p:cNvSpPr txBox="1">
                <a:spLocks noChangeArrowheads="1"/>
              </p:cNvSpPr>
              <p:nvPr/>
            </p:nvSpPr>
            <p:spPr bwMode="auto">
              <a:xfrm>
                <a:off x="6695095" y="1647337"/>
                <a:ext cx="1330124" cy="748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en-US" altLang="zh-CN" sz="4265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C</a:t>
                </a:r>
                <a:endParaRPr lang="en-US" altLang="zh-CN" sz="4265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7" name="TextBox 22"/>
              <p:cNvSpPr txBox="1">
                <a:spLocks noChangeArrowheads="1"/>
              </p:cNvSpPr>
              <p:nvPr/>
            </p:nvSpPr>
            <p:spPr bwMode="auto">
              <a:xfrm>
                <a:off x="6695095" y="2330573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TextBox 23"/>
              <p:cNvSpPr txBox="1">
                <a:spLocks noChangeArrowheads="1"/>
              </p:cNvSpPr>
              <p:nvPr/>
            </p:nvSpPr>
            <p:spPr bwMode="auto">
              <a:xfrm>
                <a:off x="6695095" y="2702739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TextBox 24"/>
              <p:cNvSpPr txBox="1">
                <a:spLocks noChangeArrowheads="1"/>
              </p:cNvSpPr>
              <p:nvPr/>
            </p:nvSpPr>
            <p:spPr bwMode="auto">
              <a:xfrm>
                <a:off x="6695095" y="3074903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44" name="Picture 6" descr="C:\Users\Administrator\Desktop\touyin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9" t="35500" r="16064" b="57500"/>
          <a:stretch>
            <a:fillRect/>
          </a:stretch>
        </p:blipFill>
        <p:spPr bwMode="auto">
          <a:xfrm>
            <a:off x="3682522" y="3750057"/>
            <a:ext cx="2662420" cy="7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6" descr="C:\Users\Administrator\Desktop\touyin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9" t="35500" r="16064" b="57500"/>
          <a:stretch>
            <a:fillRect/>
          </a:stretch>
        </p:blipFill>
        <p:spPr bwMode="auto">
          <a:xfrm>
            <a:off x="1322746" y="3750057"/>
            <a:ext cx="2662420" cy="7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" descr="C:\Users\Administrator\Desktop\touyin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9" t="35500" r="16064" b="57500"/>
          <a:stretch>
            <a:fillRect/>
          </a:stretch>
        </p:blipFill>
        <p:spPr bwMode="auto">
          <a:xfrm>
            <a:off x="8334351" y="3750057"/>
            <a:ext cx="2662420" cy="75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8628422" y="1509535"/>
            <a:ext cx="2124857" cy="2688789"/>
            <a:chOff x="8629544" y="1509184"/>
            <a:chExt cx="2125134" cy="2688167"/>
          </a:xfrm>
        </p:grpSpPr>
        <p:grpSp>
          <p:nvGrpSpPr>
            <p:cNvPr id="16" name="组合 15"/>
            <p:cNvGrpSpPr/>
            <p:nvPr/>
          </p:nvGrpSpPr>
          <p:grpSpPr>
            <a:xfrm>
              <a:off x="8629544" y="1509184"/>
              <a:ext cx="2125134" cy="2688167"/>
              <a:chOff x="8629544" y="1509184"/>
              <a:chExt cx="2125134" cy="2688167"/>
            </a:xfrm>
          </p:grpSpPr>
          <p:sp>
            <p:nvSpPr>
              <p:cNvPr id="62" name="Freeform 45"/>
              <p:cNvSpPr/>
              <p:nvPr/>
            </p:nvSpPr>
            <p:spPr bwMode="auto">
              <a:xfrm>
                <a:off x="8631768" y="1509184"/>
                <a:ext cx="2103967" cy="2688167"/>
              </a:xfrm>
              <a:custGeom>
                <a:avLst/>
                <a:gdLst>
                  <a:gd name="T0" fmla="*/ 22 w 25"/>
                  <a:gd name="T1" fmla="*/ 0 h 32"/>
                  <a:gd name="T2" fmla="*/ 3 w 25"/>
                  <a:gd name="T3" fmla="*/ 0 h 32"/>
                  <a:gd name="T4" fmla="*/ 0 w 25"/>
                  <a:gd name="T5" fmla="*/ 3 h 32"/>
                  <a:gd name="T6" fmla="*/ 0 w 25"/>
                  <a:gd name="T7" fmla="*/ 23 h 32"/>
                  <a:gd name="T8" fmla="*/ 3 w 25"/>
                  <a:gd name="T9" fmla="*/ 25 h 32"/>
                  <a:gd name="T10" fmla="*/ 10 w 25"/>
                  <a:gd name="T11" fmla="*/ 25 h 32"/>
                  <a:gd name="T12" fmla="*/ 12 w 25"/>
                  <a:gd name="T13" fmla="*/ 32 h 32"/>
                  <a:gd name="T14" fmla="*/ 15 w 25"/>
                  <a:gd name="T15" fmla="*/ 25 h 32"/>
                  <a:gd name="T16" fmla="*/ 22 w 25"/>
                  <a:gd name="T17" fmla="*/ 25 h 32"/>
                  <a:gd name="T18" fmla="*/ 25 w 25"/>
                  <a:gd name="T19" fmla="*/ 23 h 32"/>
                  <a:gd name="T20" fmla="*/ 25 w 25"/>
                  <a:gd name="T21" fmla="*/ 3 h 32"/>
                  <a:gd name="T22" fmla="*/ 22 w 25"/>
                  <a:gd name="T2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2">
                    <a:moveTo>
                      <a:pt x="2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4" y="25"/>
                      <a:pt x="25" y="24"/>
                      <a:pt x="25" y="2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ADD5F2"/>
                  </a:gs>
                  <a:gs pos="84000">
                    <a:srgbClr val="389AE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任意多边形 95"/>
              <p:cNvSpPr/>
              <p:nvPr/>
            </p:nvSpPr>
            <p:spPr>
              <a:xfrm>
                <a:off x="8629544" y="1518079"/>
                <a:ext cx="2125134" cy="1144621"/>
              </a:xfrm>
              <a:custGeom>
                <a:avLst/>
                <a:gdLst>
                  <a:gd name="connsiteX0" fmla="*/ 90102 w 1545198"/>
                  <a:gd name="connsiteY0" fmla="*/ 0 h 380584"/>
                  <a:gd name="connsiteX1" fmla="*/ 257533 w 1545198"/>
                  <a:gd name="connsiteY1" fmla="*/ 0 h 380584"/>
                  <a:gd name="connsiteX2" fmla="*/ 643833 w 1545198"/>
                  <a:gd name="connsiteY2" fmla="*/ 0 h 380584"/>
                  <a:gd name="connsiteX3" fmla="*/ 1455096 w 1545198"/>
                  <a:gd name="connsiteY3" fmla="*/ 0 h 380584"/>
                  <a:gd name="connsiteX4" fmla="*/ 1545198 w 1545198"/>
                  <a:gd name="connsiteY4" fmla="*/ 90102 h 380584"/>
                  <a:gd name="connsiteX5" fmla="*/ 1545198 w 1545198"/>
                  <a:gd name="connsiteY5" fmla="*/ 223274 h 380584"/>
                  <a:gd name="connsiteX6" fmla="*/ 1481202 w 1545198"/>
                  <a:gd name="connsiteY6" fmla="*/ 260985 h 380584"/>
                  <a:gd name="connsiteX7" fmla="*/ 777933 w 1545198"/>
                  <a:gd name="connsiteY7" fmla="*/ 380584 h 380584"/>
                  <a:gd name="connsiteX8" fmla="*/ 74664 w 1545198"/>
                  <a:gd name="connsiteY8" fmla="*/ 260985 h 380584"/>
                  <a:gd name="connsiteX9" fmla="*/ 0 w 1545198"/>
                  <a:gd name="connsiteY9" fmla="*/ 216988 h 380584"/>
                  <a:gd name="connsiteX10" fmla="*/ 0 w 1545198"/>
                  <a:gd name="connsiteY10" fmla="*/ 90102 h 380584"/>
                  <a:gd name="connsiteX11" fmla="*/ 90102 w 1545198"/>
                  <a:gd name="connsiteY11" fmla="*/ 0 h 38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5198" h="380584">
                    <a:moveTo>
                      <a:pt x="90102" y="0"/>
                    </a:moveTo>
                    <a:lnTo>
                      <a:pt x="257533" y="0"/>
                    </a:lnTo>
                    <a:lnTo>
                      <a:pt x="643833" y="0"/>
                    </a:lnTo>
                    <a:lnTo>
                      <a:pt x="1455096" y="0"/>
                    </a:lnTo>
                    <a:cubicBezTo>
                      <a:pt x="1504858" y="0"/>
                      <a:pt x="1545198" y="40340"/>
                      <a:pt x="1545198" y="90102"/>
                    </a:cubicBezTo>
                    <a:lnTo>
                      <a:pt x="1545198" y="223274"/>
                    </a:lnTo>
                    <a:lnTo>
                      <a:pt x="1481202" y="260985"/>
                    </a:lnTo>
                    <a:cubicBezTo>
                      <a:pt x="1328790" y="333143"/>
                      <a:pt x="1070683" y="380584"/>
                      <a:pt x="777933" y="380584"/>
                    </a:cubicBezTo>
                    <a:cubicBezTo>
                      <a:pt x="485183" y="380584"/>
                      <a:pt x="227076" y="333143"/>
                      <a:pt x="74664" y="260985"/>
                    </a:cubicBezTo>
                    <a:lnTo>
                      <a:pt x="0" y="216988"/>
                    </a:lnTo>
                    <a:lnTo>
                      <a:pt x="0" y="90102"/>
                    </a:lnTo>
                    <a:cubicBezTo>
                      <a:pt x="0" y="40340"/>
                      <a:pt x="40340" y="0"/>
                      <a:pt x="901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9018687" y="1647337"/>
              <a:ext cx="1330124" cy="1766120"/>
              <a:chOff x="9018687" y="1647337"/>
              <a:chExt cx="1330124" cy="1766120"/>
            </a:xfrm>
          </p:grpSpPr>
          <p:sp>
            <p:nvSpPr>
              <p:cNvPr id="63" name="TextBox 25"/>
              <p:cNvSpPr txBox="1">
                <a:spLocks noChangeArrowheads="1"/>
              </p:cNvSpPr>
              <p:nvPr/>
            </p:nvSpPr>
            <p:spPr bwMode="auto">
              <a:xfrm>
                <a:off x="9018687" y="1647337"/>
                <a:ext cx="1330124" cy="748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en-US" altLang="zh-CN" sz="4265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</a:t>
                </a:r>
                <a:endParaRPr lang="en-US" altLang="zh-CN" sz="4265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4" name="TextBox 26"/>
              <p:cNvSpPr txBox="1">
                <a:spLocks noChangeArrowheads="1"/>
              </p:cNvSpPr>
              <p:nvPr/>
            </p:nvSpPr>
            <p:spPr bwMode="auto">
              <a:xfrm>
                <a:off x="9018687" y="2330573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TextBox 27"/>
              <p:cNvSpPr txBox="1">
                <a:spLocks noChangeArrowheads="1"/>
              </p:cNvSpPr>
              <p:nvPr/>
            </p:nvSpPr>
            <p:spPr bwMode="auto">
              <a:xfrm>
                <a:off x="9018687" y="2702739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TextBox 28"/>
              <p:cNvSpPr txBox="1">
                <a:spLocks noChangeArrowheads="1"/>
              </p:cNvSpPr>
              <p:nvPr/>
            </p:nvSpPr>
            <p:spPr bwMode="auto">
              <a:xfrm>
                <a:off x="9018687" y="3074903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7" name="TextBox 2"/>
          <p:cNvSpPr txBox="1">
            <a:spLocks noChangeArrowheads="1"/>
          </p:cNvSpPr>
          <p:nvPr/>
        </p:nvSpPr>
        <p:spPr bwMode="auto">
          <a:xfrm>
            <a:off x="561992" y="5419172"/>
            <a:ext cx="10860926" cy="492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defRPr/>
            </a:pPr>
            <a:r>
              <a:rPr lang="zh-CN" altLang="zh-CN" sz="1300" spc="3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第一家精品</a:t>
            </a:r>
            <a:r>
              <a:rPr lang="en-US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300" spc="3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57664" y="1509535"/>
            <a:ext cx="2124857" cy="2688789"/>
            <a:chOff x="1557867" y="1509184"/>
            <a:chExt cx="2125134" cy="2688167"/>
          </a:xfrm>
        </p:grpSpPr>
        <p:grpSp>
          <p:nvGrpSpPr>
            <p:cNvPr id="11" name="组合 10"/>
            <p:cNvGrpSpPr/>
            <p:nvPr/>
          </p:nvGrpSpPr>
          <p:grpSpPr>
            <a:xfrm>
              <a:off x="1557867" y="1509184"/>
              <a:ext cx="2125134" cy="2688167"/>
              <a:chOff x="1557867" y="1509184"/>
              <a:chExt cx="2125134" cy="2688167"/>
            </a:xfrm>
          </p:grpSpPr>
          <p:sp>
            <p:nvSpPr>
              <p:cNvPr id="38" name="Freeform 42"/>
              <p:cNvSpPr/>
              <p:nvPr/>
            </p:nvSpPr>
            <p:spPr bwMode="auto">
              <a:xfrm>
                <a:off x="1557867" y="1509184"/>
                <a:ext cx="2106084" cy="2688167"/>
              </a:xfrm>
              <a:custGeom>
                <a:avLst/>
                <a:gdLst>
                  <a:gd name="T0" fmla="*/ 23 w 25"/>
                  <a:gd name="T1" fmla="*/ 0 h 32"/>
                  <a:gd name="T2" fmla="*/ 3 w 25"/>
                  <a:gd name="T3" fmla="*/ 0 h 32"/>
                  <a:gd name="T4" fmla="*/ 0 w 25"/>
                  <a:gd name="T5" fmla="*/ 3 h 32"/>
                  <a:gd name="T6" fmla="*/ 0 w 25"/>
                  <a:gd name="T7" fmla="*/ 23 h 32"/>
                  <a:gd name="T8" fmla="*/ 3 w 25"/>
                  <a:gd name="T9" fmla="*/ 25 h 32"/>
                  <a:gd name="T10" fmla="*/ 10 w 25"/>
                  <a:gd name="T11" fmla="*/ 25 h 32"/>
                  <a:gd name="T12" fmla="*/ 13 w 25"/>
                  <a:gd name="T13" fmla="*/ 32 h 32"/>
                  <a:gd name="T14" fmla="*/ 16 w 25"/>
                  <a:gd name="T15" fmla="*/ 25 h 32"/>
                  <a:gd name="T16" fmla="*/ 23 w 25"/>
                  <a:gd name="T17" fmla="*/ 25 h 32"/>
                  <a:gd name="T18" fmla="*/ 25 w 25"/>
                  <a:gd name="T19" fmla="*/ 23 h 32"/>
                  <a:gd name="T20" fmla="*/ 25 w 25"/>
                  <a:gd name="T21" fmla="*/ 3 h 32"/>
                  <a:gd name="T22" fmla="*/ 23 w 25"/>
                  <a:gd name="T2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2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5" y="24"/>
                      <a:pt x="25" y="2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1557867" y="1524506"/>
                <a:ext cx="2125134" cy="1144621"/>
              </a:xfrm>
              <a:custGeom>
                <a:avLst/>
                <a:gdLst>
                  <a:gd name="connsiteX0" fmla="*/ 90102 w 1545198"/>
                  <a:gd name="connsiteY0" fmla="*/ 0 h 380584"/>
                  <a:gd name="connsiteX1" fmla="*/ 257533 w 1545198"/>
                  <a:gd name="connsiteY1" fmla="*/ 0 h 380584"/>
                  <a:gd name="connsiteX2" fmla="*/ 643833 w 1545198"/>
                  <a:gd name="connsiteY2" fmla="*/ 0 h 380584"/>
                  <a:gd name="connsiteX3" fmla="*/ 1455096 w 1545198"/>
                  <a:gd name="connsiteY3" fmla="*/ 0 h 380584"/>
                  <a:gd name="connsiteX4" fmla="*/ 1545198 w 1545198"/>
                  <a:gd name="connsiteY4" fmla="*/ 90102 h 380584"/>
                  <a:gd name="connsiteX5" fmla="*/ 1545198 w 1545198"/>
                  <a:gd name="connsiteY5" fmla="*/ 223274 h 380584"/>
                  <a:gd name="connsiteX6" fmla="*/ 1481202 w 1545198"/>
                  <a:gd name="connsiteY6" fmla="*/ 260985 h 380584"/>
                  <a:gd name="connsiteX7" fmla="*/ 777933 w 1545198"/>
                  <a:gd name="connsiteY7" fmla="*/ 380584 h 380584"/>
                  <a:gd name="connsiteX8" fmla="*/ 74664 w 1545198"/>
                  <a:gd name="connsiteY8" fmla="*/ 260985 h 380584"/>
                  <a:gd name="connsiteX9" fmla="*/ 0 w 1545198"/>
                  <a:gd name="connsiteY9" fmla="*/ 216988 h 380584"/>
                  <a:gd name="connsiteX10" fmla="*/ 0 w 1545198"/>
                  <a:gd name="connsiteY10" fmla="*/ 90102 h 380584"/>
                  <a:gd name="connsiteX11" fmla="*/ 90102 w 1545198"/>
                  <a:gd name="connsiteY11" fmla="*/ 0 h 38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5198" h="380584">
                    <a:moveTo>
                      <a:pt x="90102" y="0"/>
                    </a:moveTo>
                    <a:lnTo>
                      <a:pt x="257533" y="0"/>
                    </a:lnTo>
                    <a:lnTo>
                      <a:pt x="643833" y="0"/>
                    </a:lnTo>
                    <a:lnTo>
                      <a:pt x="1455096" y="0"/>
                    </a:lnTo>
                    <a:cubicBezTo>
                      <a:pt x="1504858" y="0"/>
                      <a:pt x="1545198" y="40340"/>
                      <a:pt x="1545198" y="90102"/>
                    </a:cubicBezTo>
                    <a:lnTo>
                      <a:pt x="1545198" y="223274"/>
                    </a:lnTo>
                    <a:lnTo>
                      <a:pt x="1481202" y="260985"/>
                    </a:lnTo>
                    <a:cubicBezTo>
                      <a:pt x="1328790" y="333143"/>
                      <a:pt x="1070683" y="380584"/>
                      <a:pt x="777933" y="380584"/>
                    </a:cubicBezTo>
                    <a:cubicBezTo>
                      <a:pt x="485183" y="380584"/>
                      <a:pt x="227076" y="333143"/>
                      <a:pt x="74664" y="260985"/>
                    </a:cubicBezTo>
                    <a:lnTo>
                      <a:pt x="0" y="216988"/>
                    </a:lnTo>
                    <a:lnTo>
                      <a:pt x="0" y="90102"/>
                    </a:lnTo>
                    <a:cubicBezTo>
                      <a:pt x="0" y="40340"/>
                      <a:pt x="40340" y="0"/>
                      <a:pt x="901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1955376" y="1647337"/>
              <a:ext cx="1330124" cy="1766120"/>
              <a:chOff x="1955376" y="1647337"/>
              <a:chExt cx="1330124" cy="1766120"/>
            </a:xfrm>
          </p:grpSpPr>
          <p:sp>
            <p:nvSpPr>
              <p:cNvPr id="39" name="TextBox 13"/>
              <p:cNvSpPr txBox="1">
                <a:spLocks noChangeArrowheads="1"/>
              </p:cNvSpPr>
              <p:nvPr/>
            </p:nvSpPr>
            <p:spPr bwMode="auto">
              <a:xfrm>
                <a:off x="1955376" y="1647337"/>
                <a:ext cx="1330124" cy="748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en-US" altLang="zh-CN" sz="4265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</a:t>
                </a:r>
                <a:endParaRPr lang="en-US" altLang="zh-CN" sz="4265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0" name="TextBox 14"/>
              <p:cNvSpPr txBox="1">
                <a:spLocks noChangeArrowheads="1"/>
              </p:cNvSpPr>
              <p:nvPr/>
            </p:nvSpPr>
            <p:spPr bwMode="auto">
              <a:xfrm>
                <a:off x="1955376" y="2330573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TextBox 15"/>
              <p:cNvSpPr txBox="1">
                <a:spLocks noChangeArrowheads="1"/>
              </p:cNvSpPr>
              <p:nvPr/>
            </p:nvSpPr>
            <p:spPr bwMode="auto">
              <a:xfrm>
                <a:off x="1955376" y="2702739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TextBox 16"/>
              <p:cNvSpPr txBox="1">
                <a:spLocks noChangeArrowheads="1"/>
              </p:cNvSpPr>
              <p:nvPr/>
            </p:nvSpPr>
            <p:spPr bwMode="auto">
              <a:xfrm>
                <a:off x="1955376" y="3074903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902145" y="1509535"/>
            <a:ext cx="2124857" cy="2688789"/>
            <a:chOff x="3902653" y="1509184"/>
            <a:chExt cx="2125134" cy="2688167"/>
          </a:xfrm>
        </p:grpSpPr>
        <p:grpSp>
          <p:nvGrpSpPr>
            <p:cNvPr id="13" name="组合 12"/>
            <p:cNvGrpSpPr/>
            <p:nvPr/>
          </p:nvGrpSpPr>
          <p:grpSpPr>
            <a:xfrm>
              <a:off x="3902653" y="1509184"/>
              <a:ext cx="2125134" cy="2688167"/>
              <a:chOff x="3902653" y="1509184"/>
              <a:chExt cx="2125134" cy="2688167"/>
            </a:xfrm>
          </p:grpSpPr>
          <p:sp>
            <p:nvSpPr>
              <p:cNvPr id="45" name="Freeform 43"/>
              <p:cNvSpPr/>
              <p:nvPr/>
            </p:nvSpPr>
            <p:spPr bwMode="auto">
              <a:xfrm>
                <a:off x="3915834" y="1509184"/>
                <a:ext cx="2103967" cy="2688167"/>
              </a:xfrm>
              <a:custGeom>
                <a:avLst/>
                <a:gdLst>
                  <a:gd name="T0" fmla="*/ 1452493 w 25"/>
                  <a:gd name="T1" fmla="*/ 0 h 32"/>
                  <a:gd name="T2" fmla="*/ 189456 w 25"/>
                  <a:gd name="T3" fmla="*/ 0 h 32"/>
                  <a:gd name="T4" fmla="*/ 0 w 25"/>
                  <a:gd name="T5" fmla="*/ 188998 h 32"/>
                  <a:gd name="T6" fmla="*/ 0 w 25"/>
                  <a:gd name="T7" fmla="*/ 1448987 h 32"/>
                  <a:gd name="T8" fmla="*/ 189456 w 25"/>
                  <a:gd name="T9" fmla="*/ 1574986 h 32"/>
                  <a:gd name="T10" fmla="*/ 631519 w 25"/>
                  <a:gd name="T11" fmla="*/ 1574986 h 32"/>
                  <a:gd name="T12" fmla="*/ 820974 w 25"/>
                  <a:gd name="T13" fmla="*/ 2015982 h 32"/>
                  <a:gd name="T14" fmla="*/ 1010430 w 25"/>
                  <a:gd name="T15" fmla="*/ 1574986 h 32"/>
                  <a:gd name="T16" fmla="*/ 1452493 w 25"/>
                  <a:gd name="T17" fmla="*/ 1574986 h 32"/>
                  <a:gd name="T18" fmla="*/ 1578797 w 25"/>
                  <a:gd name="T19" fmla="*/ 1448987 h 32"/>
                  <a:gd name="T20" fmla="*/ 1578797 w 25"/>
                  <a:gd name="T21" fmla="*/ 188998 h 32"/>
                  <a:gd name="T22" fmla="*/ 1452493 w 25"/>
                  <a:gd name="T23" fmla="*/ 0 h 3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5" h="32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5" y="24"/>
                      <a:pt x="25" y="2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49CB9"/>
                  </a:gs>
                  <a:gs pos="84000">
                    <a:srgbClr val="24639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3902653" y="1529963"/>
                <a:ext cx="2125134" cy="1144621"/>
              </a:xfrm>
              <a:custGeom>
                <a:avLst/>
                <a:gdLst>
                  <a:gd name="connsiteX0" fmla="*/ 90102 w 1545198"/>
                  <a:gd name="connsiteY0" fmla="*/ 0 h 380584"/>
                  <a:gd name="connsiteX1" fmla="*/ 257533 w 1545198"/>
                  <a:gd name="connsiteY1" fmla="*/ 0 h 380584"/>
                  <a:gd name="connsiteX2" fmla="*/ 643833 w 1545198"/>
                  <a:gd name="connsiteY2" fmla="*/ 0 h 380584"/>
                  <a:gd name="connsiteX3" fmla="*/ 1455096 w 1545198"/>
                  <a:gd name="connsiteY3" fmla="*/ 0 h 380584"/>
                  <a:gd name="connsiteX4" fmla="*/ 1545198 w 1545198"/>
                  <a:gd name="connsiteY4" fmla="*/ 90102 h 380584"/>
                  <a:gd name="connsiteX5" fmla="*/ 1545198 w 1545198"/>
                  <a:gd name="connsiteY5" fmla="*/ 223274 h 380584"/>
                  <a:gd name="connsiteX6" fmla="*/ 1481202 w 1545198"/>
                  <a:gd name="connsiteY6" fmla="*/ 260985 h 380584"/>
                  <a:gd name="connsiteX7" fmla="*/ 777933 w 1545198"/>
                  <a:gd name="connsiteY7" fmla="*/ 380584 h 380584"/>
                  <a:gd name="connsiteX8" fmla="*/ 74664 w 1545198"/>
                  <a:gd name="connsiteY8" fmla="*/ 260985 h 380584"/>
                  <a:gd name="connsiteX9" fmla="*/ 0 w 1545198"/>
                  <a:gd name="connsiteY9" fmla="*/ 216988 h 380584"/>
                  <a:gd name="connsiteX10" fmla="*/ 0 w 1545198"/>
                  <a:gd name="connsiteY10" fmla="*/ 90102 h 380584"/>
                  <a:gd name="connsiteX11" fmla="*/ 90102 w 1545198"/>
                  <a:gd name="connsiteY11" fmla="*/ 0 h 38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5198" h="380584">
                    <a:moveTo>
                      <a:pt x="90102" y="0"/>
                    </a:moveTo>
                    <a:lnTo>
                      <a:pt x="257533" y="0"/>
                    </a:lnTo>
                    <a:lnTo>
                      <a:pt x="643833" y="0"/>
                    </a:lnTo>
                    <a:lnTo>
                      <a:pt x="1455096" y="0"/>
                    </a:lnTo>
                    <a:cubicBezTo>
                      <a:pt x="1504858" y="0"/>
                      <a:pt x="1545198" y="40340"/>
                      <a:pt x="1545198" y="90102"/>
                    </a:cubicBezTo>
                    <a:lnTo>
                      <a:pt x="1545198" y="223274"/>
                    </a:lnTo>
                    <a:lnTo>
                      <a:pt x="1481202" y="260985"/>
                    </a:lnTo>
                    <a:cubicBezTo>
                      <a:pt x="1328790" y="333143"/>
                      <a:pt x="1070683" y="380584"/>
                      <a:pt x="777933" y="380584"/>
                    </a:cubicBezTo>
                    <a:cubicBezTo>
                      <a:pt x="485183" y="380584"/>
                      <a:pt x="227076" y="333143"/>
                      <a:pt x="74664" y="260985"/>
                    </a:cubicBezTo>
                    <a:lnTo>
                      <a:pt x="0" y="216988"/>
                    </a:lnTo>
                    <a:lnTo>
                      <a:pt x="0" y="90102"/>
                    </a:lnTo>
                    <a:cubicBezTo>
                      <a:pt x="0" y="40340"/>
                      <a:pt x="40340" y="0"/>
                      <a:pt x="9010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4336048" y="1647337"/>
              <a:ext cx="1330124" cy="1766120"/>
              <a:chOff x="4336048" y="1647337"/>
              <a:chExt cx="1330124" cy="1766120"/>
            </a:xfrm>
          </p:grpSpPr>
          <p:sp>
            <p:nvSpPr>
              <p:cNvPr id="46" name="TextBox 17"/>
              <p:cNvSpPr txBox="1">
                <a:spLocks noChangeArrowheads="1"/>
              </p:cNvSpPr>
              <p:nvPr/>
            </p:nvSpPr>
            <p:spPr bwMode="auto">
              <a:xfrm>
                <a:off x="4336048" y="1647337"/>
                <a:ext cx="1330124" cy="748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en-US" altLang="zh-CN" sz="4265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B</a:t>
                </a:r>
                <a:endParaRPr lang="en-US" altLang="zh-CN" sz="4265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0" name="TextBox 18"/>
              <p:cNvSpPr txBox="1">
                <a:spLocks noChangeArrowheads="1"/>
              </p:cNvSpPr>
              <p:nvPr/>
            </p:nvSpPr>
            <p:spPr bwMode="auto">
              <a:xfrm>
                <a:off x="4336048" y="2330573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TextBox 19"/>
              <p:cNvSpPr txBox="1">
                <a:spLocks noChangeArrowheads="1"/>
              </p:cNvSpPr>
              <p:nvPr/>
            </p:nvSpPr>
            <p:spPr bwMode="auto">
              <a:xfrm>
                <a:off x="4336048" y="2702739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TextBox 20"/>
              <p:cNvSpPr txBox="1">
                <a:spLocks noChangeArrowheads="1"/>
              </p:cNvSpPr>
              <p:nvPr/>
            </p:nvSpPr>
            <p:spPr bwMode="auto">
              <a:xfrm>
                <a:off x="4336048" y="3074903"/>
                <a:ext cx="1330124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 eaLnBrk="1" hangingPunct="1"/>
                <a:r>
                  <a:rPr lang="zh-CN" altLang="en-US" sz="16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1" name="组合 80"/>
          <p:cNvGrpSpPr/>
          <p:nvPr/>
        </p:nvGrpSpPr>
        <p:grpSpPr>
          <a:xfrm>
            <a:off x="1" y="-11665"/>
            <a:ext cx="12190413" cy="410847"/>
            <a:chOff x="0" y="-11662"/>
            <a:chExt cx="12192000" cy="410752"/>
          </a:xfrm>
        </p:grpSpPr>
        <p:grpSp>
          <p:nvGrpSpPr>
            <p:cNvPr id="82" name="组合 81"/>
            <p:cNvGrpSpPr/>
            <p:nvPr/>
          </p:nvGrpSpPr>
          <p:grpSpPr>
            <a:xfrm>
              <a:off x="0" y="-11662"/>
              <a:ext cx="12192000" cy="410752"/>
              <a:chOff x="0" y="-11662"/>
              <a:chExt cx="12192000" cy="410752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0" y="-11662"/>
                <a:ext cx="12192000" cy="410752"/>
                <a:chOff x="0" y="-11662"/>
                <a:chExt cx="12192000" cy="410752"/>
              </a:xfrm>
            </p:grpSpPr>
            <p:grpSp>
              <p:nvGrpSpPr>
                <p:cNvPr id="86" name="组合 85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88" name="组合 87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4"/>
                    <a:chExt cx="12192000" cy="410752"/>
                  </a:xfrm>
                </p:grpSpPr>
                <p:sp>
                  <p:nvSpPr>
                    <p:cNvPr id="141" name="Rectangle 14"/>
                    <p:cNvSpPr>
                      <a:spLocks noChangeArrowheads="1"/>
                    </p:cNvSpPr>
                    <p:nvPr/>
                  </p:nvSpPr>
                  <p:spPr bwMode="auto">
                    <a:xfrm rot="16200000">
                      <a:off x="5893158" y="-5904822"/>
                      <a:ext cx="405683" cy="12192000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12700">
                      <a:noFill/>
                      <a:miter lim="800000"/>
                    </a:ln>
                    <a:effectLst>
                      <a:outerShdw blurRad="88900" dist="6350" dir="5400000" algn="t" rotWithShape="0">
                        <a:prstClr val="black">
                          <a:alpha val="75000"/>
                        </a:prstClr>
                      </a:outerShdw>
                    </a:effectLst>
                  </p:spPr>
                  <p:txBody>
                    <a:bodyPr wrap="none" lIns="115692" tIns="56831" rIns="115692" bIns="56831" anchor="ctr"/>
                    <a:lstStyle/>
                    <a:p>
                      <a:pPr algn="r" defTabSz="1167765" eaLnBrk="0" hangingPunct="0"/>
                      <a:r>
                        <a: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rPr>
                        <a:t>		</a:t>
                      </a:r>
                      <a:endPara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endParaRPr>
                    </a:p>
                  </p:txBody>
                </p:sp>
                <p:grpSp>
                  <p:nvGrpSpPr>
                    <p:cNvPr id="142" name="组合 141"/>
                    <p:cNvGrpSpPr/>
                    <p:nvPr/>
                  </p:nvGrpSpPr>
                  <p:grpSpPr>
                    <a:xfrm>
                      <a:off x="2478363" y="-1319"/>
                      <a:ext cx="1828430" cy="400407"/>
                      <a:chOff x="2301878" y="2113461"/>
                      <a:chExt cx="1552316" cy="542109"/>
                    </a:xfrm>
                    <a:effectLst>
                      <a:outerShdw blurRad="88900" dist="6350" dir="5400000" algn="t" rotWithShape="0">
                        <a:prstClr val="black">
                          <a:alpha val="50000"/>
                        </a:prstClr>
                      </a:outerShdw>
                    </a:effectLst>
                  </p:grpSpPr>
                  <p:sp>
                    <p:nvSpPr>
                      <p:cNvPr id="150" name="圆角矩形标注 149"/>
                      <p:cNvSpPr/>
                      <p:nvPr/>
                    </p:nvSpPr>
                    <p:spPr>
                      <a:xfrm>
                        <a:off x="2301878" y="2114967"/>
                        <a:ext cx="1552169" cy="540603"/>
                      </a:xfrm>
                      <a:prstGeom prst="wedgeRoundRectCallout">
                        <a:avLst>
                          <a:gd name="adj1" fmla="val -25764"/>
                          <a:gd name="adj2" fmla="val 89709"/>
                          <a:gd name="adj3" fmla="val 16667"/>
                        </a:avLst>
                      </a:prstGeom>
                      <a:gradFill flip="none" rotWithShape="1">
                        <a:gsLst>
                          <a:gs pos="0">
                            <a:srgbClr val="00B0F0"/>
                          </a:gs>
                          <a:gs pos="84000">
                            <a:srgbClr val="0070C0">
                              <a:alpha val="9700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51" name="任意多边形 150"/>
                      <p:cNvSpPr/>
                      <p:nvPr/>
                    </p:nvSpPr>
                    <p:spPr>
                      <a:xfrm>
                        <a:off x="2306774" y="2113461"/>
                        <a:ext cx="1547420" cy="380584"/>
                      </a:xfrm>
                      <a:custGeom>
                        <a:avLst/>
                        <a:gdLst>
                          <a:gd name="connsiteX0" fmla="*/ 90102 w 1545198"/>
                          <a:gd name="connsiteY0" fmla="*/ 0 h 380584"/>
                          <a:gd name="connsiteX1" fmla="*/ 257533 w 1545198"/>
                          <a:gd name="connsiteY1" fmla="*/ 0 h 380584"/>
                          <a:gd name="connsiteX2" fmla="*/ 643833 w 1545198"/>
                          <a:gd name="connsiteY2" fmla="*/ 0 h 380584"/>
                          <a:gd name="connsiteX3" fmla="*/ 1455096 w 1545198"/>
                          <a:gd name="connsiteY3" fmla="*/ 0 h 380584"/>
                          <a:gd name="connsiteX4" fmla="*/ 1545198 w 1545198"/>
                          <a:gd name="connsiteY4" fmla="*/ 90102 h 380584"/>
                          <a:gd name="connsiteX5" fmla="*/ 1545198 w 1545198"/>
                          <a:gd name="connsiteY5" fmla="*/ 223274 h 380584"/>
                          <a:gd name="connsiteX6" fmla="*/ 1481202 w 1545198"/>
                          <a:gd name="connsiteY6" fmla="*/ 260985 h 380584"/>
                          <a:gd name="connsiteX7" fmla="*/ 777933 w 1545198"/>
                          <a:gd name="connsiteY7" fmla="*/ 380584 h 380584"/>
                          <a:gd name="connsiteX8" fmla="*/ 74664 w 1545198"/>
                          <a:gd name="connsiteY8" fmla="*/ 260985 h 380584"/>
                          <a:gd name="connsiteX9" fmla="*/ 0 w 1545198"/>
                          <a:gd name="connsiteY9" fmla="*/ 216988 h 380584"/>
                          <a:gd name="connsiteX10" fmla="*/ 0 w 1545198"/>
                          <a:gd name="connsiteY10" fmla="*/ 90102 h 380584"/>
                          <a:gd name="connsiteX11" fmla="*/ 90102 w 1545198"/>
                          <a:gd name="connsiteY11" fmla="*/ 0 h 3805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545198" h="380584">
                            <a:moveTo>
                              <a:pt x="90102" y="0"/>
                            </a:moveTo>
                            <a:lnTo>
                              <a:pt x="257533" y="0"/>
                            </a:lnTo>
                            <a:lnTo>
                              <a:pt x="643833" y="0"/>
                            </a:lnTo>
                            <a:lnTo>
                              <a:pt x="1455096" y="0"/>
                            </a:lnTo>
                            <a:cubicBezTo>
                              <a:pt x="1504858" y="0"/>
                              <a:pt x="1545198" y="40340"/>
                              <a:pt x="1545198" y="90102"/>
                            </a:cubicBezTo>
                            <a:lnTo>
                              <a:pt x="1545198" y="223274"/>
                            </a:lnTo>
                            <a:lnTo>
                              <a:pt x="1481202" y="260985"/>
                            </a:lnTo>
                            <a:cubicBezTo>
                              <a:pt x="1328790" y="333143"/>
                              <a:pt x="1070683" y="380584"/>
                              <a:pt x="777933" y="380584"/>
                            </a:cubicBezTo>
                            <a:cubicBezTo>
                              <a:pt x="485183" y="380584"/>
                              <a:pt x="227076" y="333143"/>
                              <a:pt x="74664" y="260985"/>
                            </a:cubicBezTo>
                            <a:lnTo>
                              <a:pt x="0" y="216988"/>
                            </a:lnTo>
                            <a:lnTo>
                              <a:pt x="0" y="90102"/>
                            </a:lnTo>
                            <a:cubicBezTo>
                              <a:pt x="0" y="40340"/>
                              <a:pt x="40340" y="0"/>
                              <a:pt x="90102" y="0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chemeClr val="bg1">
                              <a:alpha val="0"/>
                            </a:schemeClr>
                          </a:gs>
                          <a:gs pos="100000">
                            <a:schemeClr val="bg1">
                              <a:alpha val="13000"/>
                            </a:schemeClr>
                          </a:gs>
                        </a:gsLst>
                        <a:lin ang="5400000" scaled="0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45" name="TextBox 73"/>
                    <p:cNvSpPr txBox="1"/>
                    <p:nvPr/>
                  </p:nvSpPr>
                  <p:spPr>
                    <a:xfrm>
                      <a:off x="1186595" y="46134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目录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46" name="TextBox 73"/>
                    <p:cNvSpPr txBox="1"/>
                    <p:nvPr/>
                  </p:nvSpPr>
                  <p:spPr>
                    <a:xfrm>
                      <a:off x="2782107" y="-2615"/>
                      <a:ext cx="135165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20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锐普概况</a:t>
                      </a:r>
                      <a:endPara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47" name="TextBox 73"/>
                    <p:cNvSpPr txBox="1"/>
                    <p:nvPr/>
                  </p:nvSpPr>
                  <p:spPr>
                    <a:xfrm>
                      <a:off x="9361923" y="53077"/>
                      <a:ext cx="104547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锐普社区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48" name="TextBox 73"/>
                    <p:cNvSpPr txBox="1"/>
                    <p:nvPr/>
                  </p:nvSpPr>
                  <p:spPr>
                    <a:xfrm>
                      <a:off x="7193064" y="53077"/>
                      <a:ext cx="10470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锐普地图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49" name="TextBox 73"/>
                    <p:cNvSpPr txBox="1"/>
                    <p:nvPr/>
                  </p:nvSpPr>
                  <p:spPr>
                    <a:xfrm>
                      <a:off x="11389670" y="53077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结束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</p:grpSp>
              <p:sp>
                <p:nvSpPr>
                  <p:cNvPr id="89" name="Action Button: Forward or Next 23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2329229" y="66933"/>
                    <a:ext cx="23897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0" name="Action Button: Forward or Next 25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7123480" y="-1317"/>
                    <a:ext cx="2406649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1" name="Action Button: Forward or Next 26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9513196" y="-1317"/>
                    <a:ext cx="25040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92" name="组合 91"/>
                  <p:cNvGrpSpPr/>
                  <p:nvPr/>
                </p:nvGrpSpPr>
                <p:grpSpPr>
                  <a:xfrm>
                    <a:off x="436532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39" name="直接连接符 138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直接连接符 139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3" name="组合 92"/>
                  <p:cNvGrpSpPr/>
                  <p:nvPr/>
                </p:nvGrpSpPr>
                <p:grpSpPr>
                  <a:xfrm>
                    <a:off x="660976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37" name="直接连接符 136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直接连接符 137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4" name="组合 93"/>
                  <p:cNvGrpSpPr/>
                  <p:nvPr/>
                </p:nvGrpSpPr>
                <p:grpSpPr>
                  <a:xfrm>
                    <a:off x="88195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35" name="直接连接符 134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直接连接符 135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5" name="组合 94"/>
                  <p:cNvGrpSpPr/>
                  <p:nvPr/>
                </p:nvGrpSpPr>
                <p:grpSpPr>
                  <a:xfrm>
                    <a:off x="108971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33" name="直接连接符 132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直接连接符 133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7" name="组合 126"/>
                  <p:cNvGrpSpPr/>
                  <p:nvPr/>
                </p:nvGrpSpPr>
                <p:grpSpPr>
                  <a:xfrm>
                    <a:off x="2415348" y="110472"/>
                    <a:ext cx="1969955" cy="225484"/>
                    <a:chOff x="2329229" y="842300"/>
                    <a:chExt cx="1969955" cy="288000"/>
                  </a:xfrm>
                </p:grpSpPr>
                <p:cxnSp>
                  <p:nvCxnSpPr>
                    <p:cNvPr id="131" name="直接连接符 130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直接连接符 131"/>
                    <p:cNvCxnSpPr/>
                    <p:nvPr/>
                  </p:nvCxnSpPr>
                  <p:spPr>
                    <a:xfrm>
                      <a:off x="4299184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8" name="组合 127"/>
                  <p:cNvGrpSpPr/>
                  <p:nvPr/>
                </p:nvGrpSpPr>
                <p:grpSpPr>
                  <a:xfrm>
                    <a:off x="581748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29" name="直接连接符 128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" name="直接连接符 129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87" name="直接连接符 86"/>
                <p:cNvCxnSpPr/>
                <p:nvPr/>
              </p:nvCxnSpPr>
              <p:spPr>
                <a:xfrm>
                  <a:off x="2425590" y="110472"/>
                  <a:ext cx="0" cy="225484"/>
                </a:xfrm>
                <a:prstGeom prst="line">
                  <a:avLst/>
                </a:prstGeom>
                <a:ln>
                  <a:solidFill>
                    <a:schemeClr val="bg1">
                      <a:alpha val="5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pic>
          <p:nvPicPr>
            <p:cNvPr id="83" name="Picture 22" descr="glossy-home-icon-md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1035" y="82928"/>
              <a:ext cx="233278" cy="235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2" name="矩形 151"/>
          <p:cNvSpPr/>
          <p:nvPr/>
        </p:nvSpPr>
        <p:spPr>
          <a:xfrm>
            <a:off x="561993" y="4732543"/>
            <a:ext cx="3871069" cy="5541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zh-CN" altLang="zh-CN" sz="2000" b="1" spc="900" dirty="0">
                <a:solidFill>
                  <a:srgbClr val="00497D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rPr>
              <a:t>上海锐普广告有限公司</a:t>
            </a:r>
            <a:endParaRPr lang="en-US" altLang="zh-CN" sz="2000" b="1" spc="900" dirty="0">
              <a:solidFill>
                <a:srgbClr val="00497D"/>
              </a:solidFill>
              <a:latin typeface="张海山锐线体2.0" panose="02000000000000000000" pitchFamily="2" charset="-122"/>
              <a:ea typeface="张海山锐线体2.0" panose="02000000000000000000" pitchFamily="2" charset="-122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561993" y="5129722"/>
            <a:ext cx="4094525" cy="261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1050" spc="100" dirty="0">
                <a:solidFill>
                  <a:srgbClr val="0B51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SHANGHAI RAPIDESIGN ADVERTISING CO.,LTD</a:t>
            </a:r>
            <a:endParaRPr lang="zh-CN" altLang="en-US" sz="1050" spc="100" dirty="0">
              <a:solidFill>
                <a:srgbClr val="0B51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152" grpId="0"/>
      <p:bldP spid="1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图片 409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5"/>
          <a:stretch>
            <a:fillRect/>
          </a:stretch>
        </p:blipFill>
        <p:spPr>
          <a:xfrm>
            <a:off x="-19048" y="382235"/>
            <a:ext cx="12229790" cy="6507679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3162865" y="1638689"/>
            <a:ext cx="8969411" cy="1797685"/>
          </a:xfrm>
          <a:custGeom>
            <a:avLst/>
            <a:gdLst>
              <a:gd name="connsiteX0" fmla="*/ 2144110 w 8970579"/>
              <a:gd name="connsiteY0" fmla="*/ 0 h 1797269"/>
              <a:gd name="connsiteX1" fmla="*/ 0 w 8970579"/>
              <a:gd name="connsiteY1" fmla="*/ 0 h 1797269"/>
              <a:gd name="connsiteX2" fmla="*/ 0 w 8970579"/>
              <a:gd name="connsiteY2" fmla="*/ 1797269 h 1797269"/>
              <a:gd name="connsiteX3" fmla="*/ 8970579 w 8970579"/>
              <a:gd name="connsiteY3" fmla="*/ 1797269 h 1797269"/>
              <a:gd name="connsiteX4" fmla="*/ 8970579 w 8970579"/>
              <a:gd name="connsiteY4" fmla="*/ 63062 h 1797269"/>
              <a:gd name="connsiteX5" fmla="*/ 6621517 w 8970579"/>
              <a:gd name="connsiteY5" fmla="*/ 63062 h 1797269"/>
              <a:gd name="connsiteX0-1" fmla="*/ 1928210 w 8970579"/>
              <a:gd name="connsiteY0-2" fmla="*/ 0 h 1797269"/>
              <a:gd name="connsiteX1-3" fmla="*/ 0 w 8970579"/>
              <a:gd name="connsiteY1-4" fmla="*/ 0 h 1797269"/>
              <a:gd name="connsiteX2-5" fmla="*/ 0 w 8970579"/>
              <a:gd name="connsiteY2-6" fmla="*/ 1797269 h 1797269"/>
              <a:gd name="connsiteX3-7" fmla="*/ 8970579 w 8970579"/>
              <a:gd name="connsiteY3-8" fmla="*/ 1797269 h 1797269"/>
              <a:gd name="connsiteX4-9" fmla="*/ 8970579 w 8970579"/>
              <a:gd name="connsiteY4-10" fmla="*/ 63062 h 1797269"/>
              <a:gd name="connsiteX5-11" fmla="*/ 6621517 w 8970579"/>
              <a:gd name="connsiteY5-12" fmla="*/ 63062 h 1797269"/>
              <a:gd name="connsiteX0-13" fmla="*/ 1928210 w 8970579"/>
              <a:gd name="connsiteY0-14" fmla="*/ 0 h 1797269"/>
              <a:gd name="connsiteX1-15" fmla="*/ 0 w 8970579"/>
              <a:gd name="connsiteY1-16" fmla="*/ 0 h 1797269"/>
              <a:gd name="connsiteX2-17" fmla="*/ 0 w 8970579"/>
              <a:gd name="connsiteY2-18" fmla="*/ 1797269 h 1797269"/>
              <a:gd name="connsiteX3-19" fmla="*/ 8970579 w 8970579"/>
              <a:gd name="connsiteY3-20" fmla="*/ 1797269 h 1797269"/>
              <a:gd name="connsiteX4-21" fmla="*/ 8970579 w 8970579"/>
              <a:gd name="connsiteY4-22" fmla="*/ 63062 h 1797269"/>
              <a:gd name="connsiteX5-23" fmla="*/ 7218417 w 8970579"/>
              <a:gd name="connsiteY5-24" fmla="*/ 63062 h 17972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8970579" h="1797269">
                <a:moveTo>
                  <a:pt x="1928210" y="0"/>
                </a:moveTo>
                <a:lnTo>
                  <a:pt x="0" y="0"/>
                </a:lnTo>
                <a:lnTo>
                  <a:pt x="0" y="1797269"/>
                </a:lnTo>
                <a:lnTo>
                  <a:pt x="8970579" y="1797269"/>
                </a:lnTo>
                <a:lnTo>
                  <a:pt x="8970579" y="63062"/>
                </a:lnTo>
                <a:lnTo>
                  <a:pt x="7218417" y="63062"/>
                </a:lnTo>
              </a:path>
            </a:pathLst>
          </a:custGeom>
          <a:noFill/>
          <a:ln w="19050">
            <a:solidFill>
              <a:srgbClr val="0069B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030">
              <a:solidFill>
                <a:prstClr val="white"/>
              </a:solidFill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0" y="6610348"/>
            <a:ext cx="12221707" cy="282523"/>
            <a:chOff x="-1" y="6604571"/>
            <a:chExt cx="12223298" cy="282458"/>
          </a:xfrm>
        </p:grpSpPr>
        <p:grpSp>
          <p:nvGrpSpPr>
            <p:cNvPr id="79" name="组合 78"/>
            <p:cNvGrpSpPr/>
            <p:nvPr userDrawn="1"/>
          </p:nvGrpSpPr>
          <p:grpSpPr>
            <a:xfrm>
              <a:off x="-1" y="6628133"/>
              <a:ext cx="12223298" cy="258896"/>
              <a:chOff x="-1" y="6599104"/>
              <a:chExt cx="12223298" cy="258896"/>
            </a:xfrm>
          </p:grpSpPr>
          <p:sp>
            <p:nvSpPr>
              <p:cNvPr id="87" name="矩形 23"/>
              <p:cNvSpPr/>
              <p:nvPr userDrawn="1"/>
            </p:nvSpPr>
            <p:spPr>
              <a:xfrm flipV="1">
                <a:off x="-1" y="6599104"/>
                <a:ext cx="12192001" cy="258896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68623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68623"/>
                    </a:lnTo>
                    <a:lnTo>
                      <a:pt x="0" y="68623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88" name="直接连接符 87"/>
              <p:cNvCxnSpPr/>
              <p:nvPr userDrawn="1"/>
            </p:nvCxnSpPr>
            <p:spPr>
              <a:xfrm>
                <a:off x="0" y="6728552"/>
                <a:ext cx="12223297" cy="1"/>
              </a:xfrm>
              <a:prstGeom prst="line">
                <a:avLst/>
              </a:prstGeom>
              <a:ln w="3175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99"/>
            <p:cNvGrpSpPr/>
            <p:nvPr userDrawn="1"/>
          </p:nvGrpSpPr>
          <p:grpSpPr bwMode="auto">
            <a:xfrm>
              <a:off x="10598149" y="6604571"/>
              <a:ext cx="1565110" cy="200008"/>
              <a:chOff x="5987190" y="3776272"/>
              <a:chExt cx="1170827" cy="149622"/>
            </a:xfrm>
          </p:grpSpPr>
          <p:sp>
            <p:nvSpPr>
              <p:cNvPr id="81" name="TextBox 100"/>
              <p:cNvSpPr txBox="1"/>
              <p:nvPr/>
            </p:nvSpPr>
            <p:spPr bwMode="auto">
              <a:xfrm>
                <a:off x="5987190" y="3776272"/>
                <a:ext cx="873112" cy="14962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i="1" spc="8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www.rapidesign.cn</a:t>
                </a:r>
                <a:endParaRPr lang="zh-CN" altLang="en-US" sz="700" i="1" spc="8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2" name="组合 101"/>
              <p:cNvGrpSpPr/>
              <p:nvPr/>
            </p:nvGrpSpPr>
            <p:grpSpPr bwMode="auto">
              <a:xfrm>
                <a:off x="6916717" y="3834477"/>
                <a:ext cx="241300" cy="53975"/>
                <a:chOff x="6916717" y="3834477"/>
                <a:chExt cx="241300" cy="53975"/>
              </a:xfrm>
            </p:grpSpPr>
            <p:sp>
              <p:nvSpPr>
                <p:cNvPr id="83" name="燕尾形 82"/>
                <p:cNvSpPr/>
                <p:nvPr/>
              </p:nvSpPr>
              <p:spPr bwMode="auto">
                <a:xfrm rot="10800000">
                  <a:off x="6916717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燕尾形 83"/>
                <p:cNvSpPr/>
                <p:nvPr/>
              </p:nvSpPr>
              <p:spPr bwMode="auto">
                <a:xfrm rot="10800000">
                  <a:off x="6981805" y="3834476"/>
                  <a:ext cx="47625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燕尾形 84"/>
                <p:cNvSpPr/>
                <p:nvPr/>
              </p:nvSpPr>
              <p:spPr bwMode="auto">
                <a:xfrm rot="10800000">
                  <a:off x="7046892" y="3834476"/>
                  <a:ext cx="46038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燕尾形 85"/>
                <p:cNvSpPr/>
                <p:nvPr/>
              </p:nvSpPr>
              <p:spPr bwMode="auto">
                <a:xfrm rot="10800000">
                  <a:off x="7111980" y="3834476"/>
                  <a:ext cx="46037" cy="53975"/>
                </a:xfrm>
                <a:prstGeom prst="chevron">
                  <a:avLst/>
                </a:prstGeom>
                <a:solidFill>
                  <a:schemeClr val="bg1">
                    <a:lumMod val="85000"/>
                    <a:alpha val="6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383" name="组合 382"/>
          <p:cNvGrpSpPr/>
          <p:nvPr/>
        </p:nvGrpSpPr>
        <p:grpSpPr>
          <a:xfrm>
            <a:off x="3386282" y="2464279"/>
            <a:ext cx="1519285" cy="1519835"/>
            <a:chOff x="3000423" y="2025329"/>
            <a:chExt cx="1346167" cy="1346167"/>
          </a:xfrm>
        </p:grpSpPr>
        <p:grpSp>
          <p:nvGrpSpPr>
            <p:cNvPr id="384" name="组合 383"/>
            <p:cNvGrpSpPr/>
            <p:nvPr/>
          </p:nvGrpSpPr>
          <p:grpSpPr>
            <a:xfrm>
              <a:off x="3000423" y="2025329"/>
              <a:ext cx="1346167" cy="1346167"/>
              <a:chOff x="3000423" y="2025329"/>
              <a:chExt cx="1346167" cy="1346167"/>
            </a:xfrm>
          </p:grpSpPr>
          <p:sp>
            <p:nvSpPr>
              <p:cNvPr id="386" name="椭圆 385"/>
              <p:cNvSpPr/>
              <p:nvPr/>
            </p:nvSpPr>
            <p:spPr>
              <a:xfrm>
                <a:off x="3000423" y="2025329"/>
                <a:ext cx="1346167" cy="1346167"/>
              </a:xfrm>
              <a:prstGeom prst="ellipse">
                <a:avLst/>
              </a:prstGeom>
              <a:gradFill flip="none" rotWithShape="1">
                <a:gsLst>
                  <a:gs pos="0">
                    <a:srgbClr val="0069BD"/>
                  </a:gs>
                  <a:gs pos="39000">
                    <a:srgbClr val="0069BD"/>
                  </a:gs>
                  <a:gs pos="100000">
                    <a:srgbClr val="0588D1"/>
                  </a:gs>
                </a:gsLst>
                <a:lin ang="16200000" scaled="1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  <p:sp>
            <p:nvSpPr>
              <p:cNvPr id="387" name="椭圆 386"/>
              <p:cNvSpPr/>
              <p:nvPr/>
            </p:nvSpPr>
            <p:spPr>
              <a:xfrm>
                <a:off x="3085766" y="2110672"/>
                <a:ext cx="1175480" cy="11754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5" name="矩形 384"/>
            <p:cNvSpPr/>
            <p:nvPr/>
          </p:nvSpPr>
          <p:spPr>
            <a:xfrm>
              <a:off x="3033713" y="2513746"/>
              <a:ext cx="1281111" cy="358846"/>
            </a:xfrm>
            <a:prstGeom prst="rect">
              <a:avLst/>
            </a:prstGeom>
            <a:gradFill flip="none" rotWithShape="1">
              <a:gsLst>
                <a:gs pos="38000">
                  <a:srgbClr val="0379C7"/>
                </a:gs>
                <a:gs pos="0">
                  <a:srgbClr val="0069BD"/>
                </a:gs>
                <a:gs pos="100000">
                  <a:srgbClr val="0588D1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203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项目沟通</a:t>
              </a:r>
              <a:endParaRPr lang="zh-CN" altLang="en-US" sz="203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8" name="组合 387"/>
          <p:cNvGrpSpPr/>
          <p:nvPr/>
        </p:nvGrpSpPr>
        <p:grpSpPr>
          <a:xfrm>
            <a:off x="5050787" y="2464279"/>
            <a:ext cx="1519285" cy="1519835"/>
            <a:chOff x="4475262" y="2025329"/>
            <a:chExt cx="1346167" cy="1346167"/>
          </a:xfrm>
        </p:grpSpPr>
        <p:grpSp>
          <p:nvGrpSpPr>
            <p:cNvPr id="389" name="组合 388"/>
            <p:cNvGrpSpPr/>
            <p:nvPr/>
          </p:nvGrpSpPr>
          <p:grpSpPr>
            <a:xfrm>
              <a:off x="4475262" y="2025329"/>
              <a:ext cx="1346167" cy="1346167"/>
              <a:chOff x="3000423" y="2025329"/>
              <a:chExt cx="1346167" cy="1346167"/>
            </a:xfrm>
          </p:grpSpPr>
          <p:sp>
            <p:nvSpPr>
              <p:cNvPr id="391" name="椭圆 390"/>
              <p:cNvSpPr/>
              <p:nvPr/>
            </p:nvSpPr>
            <p:spPr>
              <a:xfrm>
                <a:off x="3000423" y="2025329"/>
                <a:ext cx="1346167" cy="1346167"/>
              </a:xfrm>
              <a:prstGeom prst="ellipse">
                <a:avLst/>
              </a:prstGeom>
              <a:gradFill flip="none" rotWithShape="1">
                <a:gsLst>
                  <a:gs pos="0">
                    <a:srgbClr val="0069BD"/>
                  </a:gs>
                  <a:gs pos="39000">
                    <a:srgbClr val="0069BD"/>
                  </a:gs>
                  <a:gs pos="100000">
                    <a:srgbClr val="0588D1"/>
                  </a:gs>
                </a:gsLst>
                <a:lin ang="16200000" scaled="1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  <p:sp>
            <p:nvSpPr>
              <p:cNvPr id="392" name="椭圆 391"/>
              <p:cNvSpPr/>
              <p:nvPr/>
            </p:nvSpPr>
            <p:spPr>
              <a:xfrm>
                <a:off x="3085766" y="2110672"/>
                <a:ext cx="1175480" cy="11754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0" name="矩形 389"/>
            <p:cNvSpPr/>
            <p:nvPr/>
          </p:nvSpPr>
          <p:spPr>
            <a:xfrm>
              <a:off x="4514850" y="2511980"/>
              <a:ext cx="1271588" cy="358846"/>
            </a:xfrm>
            <a:prstGeom prst="rect">
              <a:avLst/>
            </a:prstGeom>
            <a:gradFill flip="none" rotWithShape="1">
              <a:gsLst>
                <a:gs pos="38000">
                  <a:srgbClr val="0379C7"/>
                </a:gs>
                <a:gs pos="0">
                  <a:srgbClr val="0069BD"/>
                </a:gs>
                <a:gs pos="100000">
                  <a:srgbClr val="0588D1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203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内容策划</a:t>
              </a:r>
              <a:endParaRPr lang="zh-CN" altLang="en-US" sz="203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3" name="组合 392"/>
          <p:cNvGrpSpPr/>
          <p:nvPr/>
        </p:nvGrpSpPr>
        <p:grpSpPr>
          <a:xfrm>
            <a:off x="6731936" y="2464279"/>
            <a:ext cx="1519285" cy="1519835"/>
            <a:chOff x="5964849" y="2025329"/>
            <a:chExt cx="1346167" cy="1346167"/>
          </a:xfrm>
        </p:grpSpPr>
        <p:grpSp>
          <p:nvGrpSpPr>
            <p:cNvPr id="394" name="组合 393"/>
            <p:cNvGrpSpPr/>
            <p:nvPr/>
          </p:nvGrpSpPr>
          <p:grpSpPr>
            <a:xfrm>
              <a:off x="5964849" y="2025329"/>
              <a:ext cx="1346167" cy="1346167"/>
              <a:chOff x="3000423" y="2025329"/>
              <a:chExt cx="1346167" cy="1346167"/>
            </a:xfrm>
          </p:grpSpPr>
          <p:sp>
            <p:nvSpPr>
              <p:cNvPr id="396" name="椭圆 395"/>
              <p:cNvSpPr/>
              <p:nvPr/>
            </p:nvSpPr>
            <p:spPr>
              <a:xfrm>
                <a:off x="3000423" y="2025329"/>
                <a:ext cx="1346167" cy="1346167"/>
              </a:xfrm>
              <a:prstGeom prst="ellipse">
                <a:avLst/>
              </a:prstGeom>
              <a:gradFill flip="none" rotWithShape="1">
                <a:gsLst>
                  <a:gs pos="0">
                    <a:srgbClr val="0069BD"/>
                  </a:gs>
                  <a:gs pos="39000">
                    <a:srgbClr val="0069BD"/>
                  </a:gs>
                  <a:gs pos="100000">
                    <a:srgbClr val="0588D1"/>
                  </a:gs>
                </a:gsLst>
                <a:lin ang="16200000" scaled="1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  <p:sp>
            <p:nvSpPr>
              <p:cNvPr id="397" name="椭圆 396"/>
              <p:cNvSpPr/>
              <p:nvPr/>
            </p:nvSpPr>
            <p:spPr>
              <a:xfrm>
                <a:off x="3085766" y="2110672"/>
                <a:ext cx="1175480" cy="11754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5" name="矩形 394"/>
            <p:cNvSpPr/>
            <p:nvPr/>
          </p:nvSpPr>
          <p:spPr>
            <a:xfrm>
              <a:off x="5995988" y="2513746"/>
              <a:ext cx="1281112" cy="358846"/>
            </a:xfrm>
            <a:prstGeom prst="rect">
              <a:avLst/>
            </a:prstGeom>
            <a:gradFill flip="none" rotWithShape="1">
              <a:gsLst>
                <a:gs pos="38000">
                  <a:srgbClr val="0379C7"/>
                </a:gs>
                <a:gs pos="0">
                  <a:srgbClr val="0069BD"/>
                </a:gs>
                <a:gs pos="100000">
                  <a:srgbClr val="0588D1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203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版式设计</a:t>
              </a:r>
              <a:endParaRPr lang="zh-CN" altLang="en-US" sz="203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8" name="组合 397"/>
          <p:cNvGrpSpPr/>
          <p:nvPr/>
        </p:nvGrpSpPr>
        <p:grpSpPr>
          <a:xfrm>
            <a:off x="8413085" y="2464279"/>
            <a:ext cx="1519285" cy="1519835"/>
            <a:chOff x="7454436" y="2025329"/>
            <a:chExt cx="1346167" cy="1346167"/>
          </a:xfrm>
        </p:grpSpPr>
        <p:grpSp>
          <p:nvGrpSpPr>
            <p:cNvPr id="399" name="组合 398"/>
            <p:cNvGrpSpPr/>
            <p:nvPr/>
          </p:nvGrpSpPr>
          <p:grpSpPr>
            <a:xfrm>
              <a:off x="7454436" y="2025329"/>
              <a:ext cx="1346167" cy="1346167"/>
              <a:chOff x="3000423" y="2025329"/>
              <a:chExt cx="1346167" cy="1346167"/>
            </a:xfrm>
          </p:grpSpPr>
          <p:sp>
            <p:nvSpPr>
              <p:cNvPr id="401" name="椭圆 400"/>
              <p:cNvSpPr/>
              <p:nvPr/>
            </p:nvSpPr>
            <p:spPr>
              <a:xfrm>
                <a:off x="3000423" y="2025329"/>
                <a:ext cx="1346167" cy="1346167"/>
              </a:xfrm>
              <a:prstGeom prst="ellipse">
                <a:avLst/>
              </a:prstGeom>
              <a:gradFill flip="none" rotWithShape="1">
                <a:gsLst>
                  <a:gs pos="0">
                    <a:srgbClr val="0069BD"/>
                  </a:gs>
                  <a:gs pos="39000">
                    <a:srgbClr val="0069BD"/>
                  </a:gs>
                  <a:gs pos="100000">
                    <a:srgbClr val="0588D1"/>
                  </a:gs>
                </a:gsLst>
                <a:lin ang="16200000" scaled="1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  <p:sp>
            <p:nvSpPr>
              <p:cNvPr id="402" name="椭圆 401"/>
              <p:cNvSpPr/>
              <p:nvPr/>
            </p:nvSpPr>
            <p:spPr>
              <a:xfrm>
                <a:off x="3085766" y="2110672"/>
                <a:ext cx="1175480" cy="11754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0" name="矩形 399"/>
            <p:cNvSpPr/>
            <p:nvPr/>
          </p:nvSpPr>
          <p:spPr>
            <a:xfrm>
              <a:off x="7500938" y="2529105"/>
              <a:ext cx="1276349" cy="358846"/>
            </a:xfrm>
            <a:prstGeom prst="rect">
              <a:avLst/>
            </a:prstGeom>
            <a:gradFill flip="none" rotWithShape="1">
              <a:gsLst>
                <a:gs pos="38000">
                  <a:srgbClr val="0379C7"/>
                </a:gs>
                <a:gs pos="0">
                  <a:srgbClr val="0069BD"/>
                </a:gs>
                <a:gs pos="100000">
                  <a:srgbClr val="0588D1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203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内页制作</a:t>
              </a:r>
              <a:endParaRPr lang="zh-CN" altLang="en-US" sz="203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3" name="组合 402"/>
          <p:cNvGrpSpPr/>
          <p:nvPr/>
        </p:nvGrpSpPr>
        <p:grpSpPr>
          <a:xfrm>
            <a:off x="10077590" y="2464279"/>
            <a:ext cx="1519285" cy="1519835"/>
            <a:chOff x="8929275" y="2025329"/>
            <a:chExt cx="1346167" cy="1346167"/>
          </a:xfrm>
        </p:grpSpPr>
        <p:grpSp>
          <p:nvGrpSpPr>
            <p:cNvPr id="404" name="组合 403"/>
            <p:cNvGrpSpPr/>
            <p:nvPr/>
          </p:nvGrpSpPr>
          <p:grpSpPr>
            <a:xfrm>
              <a:off x="8929275" y="2025329"/>
              <a:ext cx="1346167" cy="1346167"/>
              <a:chOff x="3000423" y="2025329"/>
              <a:chExt cx="1346167" cy="1346167"/>
            </a:xfrm>
          </p:grpSpPr>
          <p:sp>
            <p:nvSpPr>
              <p:cNvPr id="406" name="椭圆 405"/>
              <p:cNvSpPr/>
              <p:nvPr/>
            </p:nvSpPr>
            <p:spPr>
              <a:xfrm>
                <a:off x="3000423" y="2025329"/>
                <a:ext cx="1346167" cy="1346167"/>
              </a:xfrm>
              <a:prstGeom prst="ellipse">
                <a:avLst/>
              </a:prstGeom>
              <a:gradFill flip="none" rotWithShape="1">
                <a:gsLst>
                  <a:gs pos="0">
                    <a:srgbClr val="0069BD"/>
                  </a:gs>
                  <a:gs pos="39000">
                    <a:srgbClr val="0069BD"/>
                  </a:gs>
                  <a:gs pos="100000">
                    <a:srgbClr val="0588D1"/>
                  </a:gs>
                </a:gsLst>
                <a:lin ang="16200000" scaled="1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  <p:sp>
            <p:nvSpPr>
              <p:cNvPr id="407" name="椭圆 406"/>
              <p:cNvSpPr/>
              <p:nvPr/>
            </p:nvSpPr>
            <p:spPr>
              <a:xfrm>
                <a:off x="3085766" y="2110672"/>
                <a:ext cx="1175480" cy="11754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5" name="矩形 404"/>
            <p:cNvSpPr/>
            <p:nvPr/>
          </p:nvSpPr>
          <p:spPr>
            <a:xfrm>
              <a:off x="8977314" y="2529105"/>
              <a:ext cx="1257300" cy="358846"/>
            </a:xfrm>
            <a:prstGeom prst="rect">
              <a:avLst/>
            </a:prstGeom>
            <a:gradFill flip="none" rotWithShape="1">
              <a:gsLst>
                <a:gs pos="38000">
                  <a:srgbClr val="0379C7"/>
                </a:gs>
                <a:gs pos="0">
                  <a:srgbClr val="0069BD"/>
                </a:gs>
                <a:gs pos="100000">
                  <a:srgbClr val="0588D1"/>
                </a:gs>
              </a:gsLst>
              <a:lin ang="16200000" scaled="1"/>
              <a:tileRect/>
            </a:gradFill>
            <a:ln w="3175"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 defTabSz="914400"/>
              <a:r>
                <a:rPr lang="zh-CN" altLang="en-US" sz="203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修改完善</a:t>
              </a:r>
              <a:endParaRPr lang="zh-CN" altLang="en-US" sz="203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-30011" y="30694"/>
            <a:ext cx="4215824" cy="6859220"/>
            <a:chOff x="-30015" y="30687"/>
            <a:chExt cx="4216373" cy="6857632"/>
          </a:xfrm>
        </p:grpSpPr>
        <p:grpSp>
          <p:nvGrpSpPr>
            <p:cNvPr id="27" name="组合 26"/>
            <p:cNvGrpSpPr/>
            <p:nvPr/>
          </p:nvGrpSpPr>
          <p:grpSpPr>
            <a:xfrm>
              <a:off x="-30015" y="30687"/>
              <a:ext cx="4216373" cy="6857632"/>
              <a:chOff x="-30015" y="30687"/>
              <a:chExt cx="4216373" cy="6857632"/>
            </a:xfrm>
          </p:grpSpPr>
          <p:grpSp>
            <p:nvGrpSpPr>
              <p:cNvPr id="372" name="组合 371"/>
              <p:cNvGrpSpPr/>
              <p:nvPr/>
            </p:nvGrpSpPr>
            <p:grpSpPr>
              <a:xfrm>
                <a:off x="-30015" y="30687"/>
                <a:ext cx="4216373" cy="6857632"/>
                <a:chOff x="-26592" y="-130175"/>
                <a:chExt cx="3735443" cy="6075434"/>
              </a:xfrm>
            </p:grpSpPr>
            <p:sp>
              <p:nvSpPr>
                <p:cNvPr id="373" name="矩形 10"/>
                <p:cNvSpPr/>
                <p:nvPr/>
              </p:nvSpPr>
              <p:spPr>
                <a:xfrm>
                  <a:off x="-26592" y="-130175"/>
                  <a:ext cx="3735443" cy="6075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4101" h="6022975">
                      <a:moveTo>
                        <a:pt x="0" y="0"/>
                      </a:moveTo>
                      <a:lnTo>
                        <a:pt x="1494153" y="0"/>
                      </a:lnTo>
                      <a:lnTo>
                        <a:pt x="3804101" y="6022975"/>
                      </a:lnTo>
                      <a:lnTo>
                        <a:pt x="0" y="6022975"/>
                      </a:lnTo>
                      <a:close/>
                    </a:path>
                  </a:pathLst>
                </a:custGeom>
                <a:gradFill flip="none" rotWithShape="1">
                  <a:gsLst>
                    <a:gs pos="42000">
                      <a:srgbClr val="0069BD"/>
                    </a:gs>
                    <a:gs pos="100000">
                      <a:srgbClr val="0588D1"/>
                    </a:gs>
                  </a:gsLst>
                  <a:lin ang="16200000" scaled="1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375" name="直接连接符 374"/>
                <p:cNvCxnSpPr/>
                <p:nvPr/>
              </p:nvCxnSpPr>
              <p:spPr>
                <a:xfrm>
                  <a:off x="261257" y="2982912"/>
                  <a:ext cx="2298437" cy="0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6" name="燕尾形 375"/>
                <p:cNvSpPr/>
                <p:nvPr/>
              </p:nvSpPr>
              <p:spPr>
                <a:xfrm>
                  <a:off x="300788" y="2763286"/>
                  <a:ext cx="170795" cy="170795"/>
                </a:xfrm>
                <a:prstGeom prst="chevron">
                  <a:avLst/>
                </a:prstGeom>
                <a:solidFill>
                  <a:schemeClr val="bg1"/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203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7" name="燕尾形 376"/>
                <p:cNvSpPr/>
                <p:nvPr/>
              </p:nvSpPr>
              <p:spPr>
                <a:xfrm>
                  <a:off x="478588" y="2763286"/>
                  <a:ext cx="170795" cy="170795"/>
                </a:xfrm>
                <a:prstGeom prst="chevron">
                  <a:avLst/>
                </a:prstGeom>
                <a:solidFill>
                  <a:schemeClr val="bg1"/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203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9" name="任意多边形 378"/>
                <p:cNvSpPr/>
                <p:nvPr/>
              </p:nvSpPr>
              <p:spPr>
                <a:xfrm>
                  <a:off x="1332706" y="1725477"/>
                  <a:ext cx="846001" cy="608599"/>
                </a:xfrm>
                <a:custGeom>
                  <a:avLst/>
                  <a:gdLst>
                    <a:gd name="connsiteX0" fmla="*/ 25400 w 1517650"/>
                    <a:gd name="connsiteY0" fmla="*/ 393700 h 1054100"/>
                    <a:gd name="connsiteX1" fmla="*/ 1003300 w 1517650"/>
                    <a:gd name="connsiteY1" fmla="*/ 400050 h 1054100"/>
                    <a:gd name="connsiteX2" fmla="*/ 571500 w 1517650"/>
                    <a:gd name="connsiteY2" fmla="*/ 0 h 1054100"/>
                    <a:gd name="connsiteX3" fmla="*/ 939800 w 1517650"/>
                    <a:gd name="connsiteY3" fmla="*/ 6350 h 1054100"/>
                    <a:gd name="connsiteX4" fmla="*/ 1517650 w 1517650"/>
                    <a:gd name="connsiteY4" fmla="*/ 520700 h 1054100"/>
                    <a:gd name="connsiteX5" fmla="*/ 927100 w 1517650"/>
                    <a:gd name="connsiteY5" fmla="*/ 1054100 h 1054100"/>
                    <a:gd name="connsiteX6" fmla="*/ 584200 w 1517650"/>
                    <a:gd name="connsiteY6" fmla="*/ 1047750 h 1054100"/>
                    <a:gd name="connsiteX7" fmla="*/ 996950 w 1517650"/>
                    <a:gd name="connsiteY7" fmla="*/ 660400 h 1054100"/>
                    <a:gd name="connsiteX8" fmla="*/ 0 w 1517650"/>
                    <a:gd name="connsiteY8" fmla="*/ 654050 h 1054100"/>
                    <a:gd name="connsiteX9" fmla="*/ 25400 w 1517650"/>
                    <a:gd name="connsiteY9" fmla="*/ 393700 h 1054100"/>
                    <a:gd name="connsiteX0-1" fmla="*/ 25400 w 1517650"/>
                    <a:gd name="connsiteY0-2" fmla="*/ 396818 h 1057218"/>
                    <a:gd name="connsiteX1-3" fmla="*/ 1003300 w 1517650"/>
                    <a:gd name="connsiteY1-4" fmla="*/ 403168 h 1057218"/>
                    <a:gd name="connsiteX2-5" fmla="*/ 571500 w 1517650"/>
                    <a:gd name="connsiteY2-6" fmla="*/ 3118 h 1057218"/>
                    <a:gd name="connsiteX3-7" fmla="*/ 914554 w 1517650"/>
                    <a:gd name="connsiteY3-8" fmla="*/ 0 h 1057218"/>
                    <a:gd name="connsiteX4-9" fmla="*/ 1517650 w 1517650"/>
                    <a:gd name="connsiteY4-10" fmla="*/ 523818 h 1057218"/>
                    <a:gd name="connsiteX5-11" fmla="*/ 927100 w 1517650"/>
                    <a:gd name="connsiteY5-12" fmla="*/ 1057218 h 1057218"/>
                    <a:gd name="connsiteX6-13" fmla="*/ 584200 w 1517650"/>
                    <a:gd name="connsiteY6-14" fmla="*/ 1050868 h 1057218"/>
                    <a:gd name="connsiteX7-15" fmla="*/ 996950 w 1517650"/>
                    <a:gd name="connsiteY7-16" fmla="*/ 663518 h 1057218"/>
                    <a:gd name="connsiteX8-17" fmla="*/ 0 w 1517650"/>
                    <a:gd name="connsiteY8-18" fmla="*/ 657168 h 1057218"/>
                    <a:gd name="connsiteX9-19" fmla="*/ 25400 w 1517650"/>
                    <a:gd name="connsiteY9-20" fmla="*/ 396818 h 1057218"/>
                    <a:gd name="connsiteX0-21" fmla="*/ 0 w 1523809"/>
                    <a:gd name="connsiteY0-22" fmla="*/ 422064 h 1057218"/>
                    <a:gd name="connsiteX1-23" fmla="*/ 1009459 w 1523809"/>
                    <a:gd name="connsiteY1-24" fmla="*/ 403168 h 1057218"/>
                    <a:gd name="connsiteX2-25" fmla="*/ 577659 w 1523809"/>
                    <a:gd name="connsiteY2-26" fmla="*/ 3118 h 1057218"/>
                    <a:gd name="connsiteX3-27" fmla="*/ 920713 w 1523809"/>
                    <a:gd name="connsiteY3-28" fmla="*/ 0 h 1057218"/>
                    <a:gd name="connsiteX4-29" fmla="*/ 1523809 w 1523809"/>
                    <a:gd name="connsiteY4-30" fmla="*/ 523818 h 1057218"/>
                    <a:gd name="connsiteX5-31" fmla="*/ 933259 w 1523809"/>
                    <a:gd name="connsiteY5-32" fmla="*/ 1057218 h 1057218"/>
                    <a:gd name="connsiteX6-33" fmla="*/ 590359 w 1523809"/>
                    <a:gd name="connsiteY6-34" fmla="*/ 1050868 h 1057218"/>
                    <a:gd name="connsiteX7-35" fmla="*/ 1003109 w 1523809"/>
                    <a:gd name="connsiteY7-36" fmla="*/ 663518 h 1057218"/>
                    <a:gd name="connsiteX8-37" fmla="*/ 6159 w 1523809"/>
                    <a:gd name="connsiteY8-38" fmla="*/ 657168 h 1057218"/>
                    <a:gd name="connsiteX9-39" fmla="*/ 0 w 1523809"/>
                    <a:gd name="connsiteY9-40" fmla="*/ 422064 h 1057218"/>
                    <a:gd name="connsiteX0-41" fmla="*/ 0 w 1523809"/>
                    <a:gd name="connsiteY0-42" fmla="*/ 422064 h 1057218"/>
                    <a:gd name="connsiteX1-43" fmla="*/ 1044173 w 1523809"/>
                    <a:gd name="connsiteY1-44" fmla="*/ 428415 h 1057218"/>
                    <a:gd name="connsiteX2-45" fmla="*/ 577659 w 1523809"/>
                    <a:gd name="connsiteY2-46" fmla="*/ 3118 h 1057218"/>
                    <a:gd name="connsiteX3-47" fmla="*/ 920713 w 1523809"/>
                    <a:gd name="connsiteY3-48" fmla="*/ 0 h 1057218"/>
                    <a:gd name="connsiteX4-49" fmla="*/ 1523809 w 1523809"/>
                    <a:gd name="connsiteY4-50" fmla="*/ 523818 h 1057218"/>
                    <a:gd name="connsiteX5-51" fmla="*/ 933259 w 1523809"/>
                    <a:gd name="connsiteY5-52" fmla="*/ 1057218 h 1057218"/>
                    <a:gd name="connsiteX6-53" fmla="*/ 590359 w 1523809"/>
                    <a:gd name="connsiteY6-54" fmla="*/ 1050868 h 1057218"/>
                    <a:gd name="connsiteX7-55" fmla="*/ 1003109 w 1523809"/>
                    <a:gd name="connsiteY7-56" fmla="*/ 663518 h 1057218"/>
                    <a:gd name="connsiteX8-57" fmla="*/ 6159 w 1523809"/>
                    <a:gd name="connsiteY8-58" fmla="*/ 657168 h 1057218"/>
                    <a:gd name="connsiteX9-59" fmla="*/ 0 w 1523809"/>
                    <a:gd name="connsiteY9-60" fmla="*/ 422064 h 1057218"/>
                    <a:gd name="connsiteX0-61" fmla="*/ 0 w 1523809"/>
                    <a:gd name="connsiteY0-62" fmla="*/ 422064 h 1057218"/>
                    <a:gd name="connsiteX1-63" fmla="*/ 1044173 w 1523809"/>
                    <a:gd name="connsiteY1-64" fmla="*/ 428415 h 1057218"/>
                    <a:gd name="connsiteX2-65" fmla="*/ 577659 w 1523809"/>
                    <a:gd name="connsiteY2-66" fmla="*/ 3118 h 1057218"/>
                    <a:gd name="connsiteX3-67" fmla="*/ 920713 w 1523809"/>
                    <a:gd name="connsiteY3-68" fmla="*/ 0 h 1057218"/>
                    <a:gd name="connsiteX4-69" fmla="*/ 1523809 w 1523809"/>
                    <a:gd name="connsiteY4-70" fmla="*/ 523818 h 1057218"/>
                    <a:gd name="connsiteX5-71" fmla="*/ 933259 w 1523809"/>
                    <a:gd name="connsiteY5-72" fmla="*/ 1057218 h 1057218"/>
                    <a:gd name="connsiteX6-73" fmla="*/ 590359 w 1523809"/>
                    <a:gd name="connsiteY6-74" fmla="*/ 1050868 h 1057218"/>
                    <a:gd name="connsiteX7-75" fmla="*/ 1031511 w 1523809"/>
                    <a:gd name="connsiteY7-76" fmla="*/ 654051 h 1057218"/>
                    <a:gd name="connsiteX8-77" fmla="*/ 6159 w 1523809"/>
                    <a:gd name="connsiteY8-78" fmla="*/ 657168 h 1057218"/>
                    <a:gd name="connsiteX9-79" fmla="*/ 0 w 1523809"/>
                    <a:gd name="connsiteY9-80" fmla="*/ 422064 h 1057218"/>
                    <a:gd name="connsiteX0-81" fmla="*/ 152 w 1523961"/>
                    <a:gd name="connsiteY0-82" fmla="*/ 422064 h 1057218"/>
                    <a:gd name="connsiteX1-83" fmla="*/ 1044325 w 1523961"/>
                    <a:gd name="connsiteY1-84" fmla="*/ 428415 h 1057218"/>
                    <a:gd name="connsiteX2-85" fmla="*/ 577811 w 1523961"/>
                    <a:gd name="connsiteY2-86" fmla="*/ 3118 h 1057218"/>
                    <a:gd name="connsiteX3-87" fmla="*/ 920865 w 1523961"/>
                    <a:gd name="connsiteY3-88" fmla="*/ 0 h 1057218"/>
                    <a:gd name="connsiteX4-89" fmla="*/ 1523961 w 1523961"/>
                    <a:gd name="connsiteY4-90" fmla="*/ 523818 h 1057218"/>
                    <a:gd name="connsiteX5-91" fmla="*/ 933411 w 1523961"/>
                    <a:gd name="connsiteY5-92" fmla="*/ 1057218 h 1057218"/>
                    <a:gd name="connsiteX6-93" fmla="*/ 590511 w 1523961"/>
                    <a:gd name="connsiteY6-94" fmla="*/ 1050868 h 1057218"/>
                    <a:gd name="connsiteX7-95" fmla="*/ 1031663 w 1523961"/>
                    <a:gd name="connsiteY7-96" fmla="*/ 654051 h 1057218"/>
                    <a:gd name="connsiteX8-97" fmla="*/ 0 w 1523961"/>
                    <a:gd name="connsiteY8-98" fmla="*/ 638234 h 1057218"/>
                    <a:gd name="connsiteX9-99" fmla="*/ 152 w 1523961"/>
                    <a:gd name="connsiteY9-100" fmla="*/ 422064 h 1057218"/>
                    <a:gd name="connsiteX0-101" fmla="*/ 9620 w 1523961"/>
                    <a:gd name="connsiteY0-102" fmla="*/ 428376 h 1057218"/>
                    <a:gd name="connsiteX1-103" fmla="*/ 1044325 w 1523961"/>
                    <a:gd name="connsiteY1-104" fmla="*/ 428415 h 1057218"/>
                    <a:gd name="connsiteX2-105" fmla="*/ 577811 w 1523961"/>
                    <a:gd name="connsiteY2-106" fmla="*/ 3118 h 1057218"/>
                    <a:gd name="connsiteX3-107" fmla="*/ 920865 w 1523961"/>
                    <a:gd name="connsiteY3-108" fmla="*/ 0 h 1057218"/>
                    <a:gd name="connsiteX4-109" fmla="*/ 1523961 w 1523961"/>
                    <a:gd name="connsiteY4-110" fmla="*/ 523818 h 1057218"/>
                    <a:gd name="connsiteX5-111" fmla="*/ 933411 w 1523961"/>
                    <a:gd name="connsiteY5-112" fmla="*/ 1057218 h 1057218"/>
                    <a:gd name="connsiteX6-113" fmla="*/ 590511 w 1523961"/>
                    <a:gd name="connsiteY6-114" fmla="*/ 1050868 h 1057218"/>
                    <a:gd name="connsiteX7-115" fmla="*/ 1031663 w 1523961"/>
                    <a:gd name="connsiteY7-116" fmla="*/ 654051 h 1057218"/>
                    <a:gd name="connsiteX8-117" fmla="*/ 0 w 1523961"/>
                    <a:gd name="connsiteY8-118" fmla="*/ 638234 h 1057218"/>
                    <a:gd name="connsiteX9-119" fmla="*/ 9620 w 1523961"/>
                    <a:gd name="connsiteY9-120" fmla="*/ 428376 h 1057218"/>
                    <a:gd name="connsiteX0-121" fmla="*/ 9620 w 1523961"/>
                    <a:gd name="connsiteY0-122" fmla="*/ 428376 h 1057218"/>
                    <a:gd name="connsiteX1-123" fmla="*/ 1044325 w 1523961"/>
                    <a:gd name="connsiteY1-124" fmla="*/ 428415 h 1057218"/>
                    <a:gd name="connsiteX2-125" fmla="*/ 577811 w 1523961"/>
                    <a:gd name="connsiteY2-126" fmla="*/ 3118 h 1057218"/>
                    <a:gd name="connsiteX3-127" fmla="*/ 920865 w 1523961"/>
                    <a:gd name="connsiteY3-128" fmla="*/ 0 h 1057218"/>
                    <a:gd name="connsiteX4-129" fmla="*/ 1523961 w 1523961"/>
                    <a:gd name="connsiteY4-130" fmla="*/ 523818 h 1057218"/>
                    <a:gd name="connsiteX5-131" fmla="*/ 933411 w 1523961"/>
                    <a:gd name="connsiteY5-132" fmla="*/ 1057218 h 1057218"/>
                    <a:gd name="connsiteX6-133" fmla="*/ 590511 w 1523961"/>
                    <a:gd name="connsiteY6-134" fmla="*/ 1050868 h 1057218"/>
                    <a:gd name="connsiteX7-135" fmla="*/ 1050598 w 1523961"/>
                    <a:gd name="connsiteY7-136" fmla="*/ 647740 h 1057218"/>
                    <a:gd name="connsiteX8-137" fmla="*/ 0 w 1523961"/>
                    <a:gd name="connsiteY8-138" fmla="*/ 638234 h 1057218"/>
                    <a:gd name="connsiteX9-139" fmla="*/ 9620 w 1523961"/>
                    <a:gd name="connsiteY9-140" fmla="*/ 428376 h 1057218"/>
                    <a:gd name="connsiteX0-141" fmla="*/ 9620 w 1523961"/>
                    <a:gd name="connsiteY0-142" fmla="*/ 428376 h 1057218"/>
                    <a:gd name="connsiteX1-143" fmla="*/ 1044325 w 1523961"/>
                    <a:gd name="connsiteY1-144" fmla="*/ 428415 h 1057218"/>
                    <a:gd name="connsiteX2-145" fmla="*/ 577811 w 1523961"/>
                    <a:gd name="connsiteY2-146" fmla="*/ 3118 h 1057218"/>
                    <a:gd name="connsiteX3-147" fmla="*/ 920865 w 1523961"/>
                    <a:gd name="connsiteY3-148" fmla="*/ 0 h 1057218"/>
                    <a:gd name="connsiteX4-149" fmla="*/ 1523961 w 1523961"/>
                    <a:gd name="connsiteY4-150" fmla="*/ 523818 h 1057218"/>
                    <a:gd name="connsiteX5-151" fmla="*/ 933411 w 1523961"/>
                    <a:gd name="connsiteY5-152" fmla="*/ 1057218 h 1057218"/>
                    <a:gd name="connsiteX6-153" fmla="*/ 590511 w 1523961"/>
                    <a:gd name="connsiteY6-154" fmla="*/ 1050868 h 1057218"/>
                    <a:gd name="connsiteX7-155" fmla="*/ 1050598 w 1523961"/>
                    <a:gd name="connsiteY7-156" fmla="*/ 635117 h 1057218"/>
                    <a:gd name="connsiteX8-157" fmla="*/ 0 w 1523961"/>
                    <a:gd name="connsiteY8-158" fmla="*/ 638234 h 1057218"/>
                    <a:gd name="connsiteX9-159" fmla="*/ 9620 w 1523961"/>
                    <a:gd name="connsiteY9-160" fmla="*/ 428376 h 1057218"/>
                    <a:gd name="connsiteX0-161" fmla="*/ 9620 w 1523961"/>
                    <a:gd name="connsiteY0-162" fmla="*/ 428376 h 1057218"/>
                    <a:gd name="connsiteX1-163" fmla="*/ 1044325 w 1523961"/>
                    <a:gd name="connsiteY1-164" fmla="*/ 428415 h 1057218"/>
                    <a:gd name="connsiteX2-165" fmla="*/ 577811 w 1523961"/>
                    <a:gd name="connsiteY2-166" fmla="*/ 3118 h 1057218"/>
                    <a:gd name="connsiteX3-167" fmla="*/ 920865 w 1523961"/>
                    <a:gd name="connsiteY3-168" fmla="*/ 0 h 1057218"/>
                    <a:gd name="connsiteX4-169" fmla="*/ 1523961 w 1523961"/>
                    <a:gd name="connsiteY4-170" fmla="*/ 523818 h 1057218"/>
                    <a:gd name="connsiteX5-171" fmla="*/ 933411 w 1523961"/>
                    <a:gd name="connsiteY5-172" fmla="*/ 1057218 h 1057218"/>
                    <a:gd name="connsiteX6-173" fmla="*/ 590511 w 1523961"/>
                    <a:gd name="connsiteY6-174" fmla="*/ 1050868 h 1057218"/>
                    <a:gd name="connsiteX7-175" fmla="*/ 1047442 w 1523961"/>
                    <a:gd name="connsiteY7-176" fmla="*/ 641428 h 1057218"/>
                    <a:gd name="connsiteX8-177" fmla="*/ 0 w 1523961"/>
                    <a:gd name="connsiteY8-178" fmla="*/ 638234 h 1057218"/>
                    <a:gd name="connsiteX9-179" fmla="*/ 9620 w 1523961"/>
                    <a:gd name="connsiteY9-180" fmla="*/ 428376 h 105721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1523961" h="1057218">
                      <a:moveTo>
                        <a:pt x="9620" y="428376"/>
                      </a:moveTo>
                      <a:lnTo>
                        <a:pt x="1044325" y="428415"/>
                      </a:lnTo>
                      <a:lnTo>
                        <a:pt x="577811" y="3118"/>
                      </a:lnTo>
                      <a:lnTo>
                        <a:pt x="920865" y="0"/>
                      </a:lnTo>
                      <a:lnTo>
                        <a:pt x="1523961" y="523818"/>
                      </a:lnTo>
                      <a:lnTo>
                        <a:pt x="933411" y="1057218"/>
                      </a:lnTo>
                      <a:lnTo>
                        <a:pt x="590511" y="1050868"/>
                      </a:lnTo>
                      <a:lnTo>
                        <a:pt x="1047442" y="641428"/>
                      </a:lnTo>
                      <a:lnTo>
                        <a:pt x="0" y="638234"/>
                      </a:lnTo>
                      <a:cubicBezTo>
                        <a:pt x="51" y="566177"/>
                        <a:pt x="9569" y="500433"/>
                        <a:pt x="9620" y="428376"/>
                      </a:cubicBezTo>
                      <a:close/>
                    </a:path>
                  </a:pathLst>
                </a:custGeom>
                <a:solidFill>
                  <a:srgbClr val="BCDAFC">
                    <a:alpha val="4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2030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26" name="图片 2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860"/>
              <a:stretch>
                <a:fillRect/>
              </a:stretch>
            </p:blipFill>
            <p:spPr>
              <a:xfrm rot="20351291">
                <a:off x="1340515" y="1840553"/>
                <a:ext cx="1141236" cy="1329043"/>
              </a:xfrm>
              <a:prstGeom prst="rect">
                <a:avLst/>
              </a:prstGeom>
            </p:spPr>
          </p:pic>
        </p:grpSp>
        <p:sp>
          <p:nvSpPr>
            <p:cNvPr id="427" name="矩形 426"/>
            <p:cNvSpPr/>
            <p:nvPr/>
          </p:nvSpPr>
          <p:spPr>
            <a:xfrm>
              <a:off x="615686" y="3605906"/>
              <a:ext cx="2381262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  <a:buClr>
                  <a:srgbClr val="0070C0"/>
                </a:buClr>
              </a:pPr>
              <a:r>
                <a:rPr lang="zh-CN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做事精神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。锐普公司是中国第一家精品</a:t>
              </a:r>
              <a:r>
                <a:rPr lang="en-US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</a:t>
              </a:r>
              <a:r>
                <a:rPr lang="en-US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设计团队，让您的</a:t>
              </a:r>
              <a:r>
                <a:rPr lang="en-US" altLang="zh-CN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kern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创造出卓越价值。</a:t>
              </a:r>
              <a:endParaRPr lang="zh-CN" altLang="en-US" sz="1600" kern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3" name="矩形 162"/>
          <p:cNvSpPr/>
          <p:nvPr/>
        </p:nvSpPr>
        <p:spPr>
          <a:xfrm>
            <a:off x="4845985" y="1289445"/>
            <a:ext cx="5632191" cy="746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914400"/>
            <a:r>
              <a:rPr lang="zh-CN" altLang="en-US" sz="425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425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" y="-11665"/>
            <a:ext cx="12190413" cy="410847"/>
            <a:chOff x="0" y="-11662"/>
            <a:chExt cx="12192000" cy="410752"/>
          </a:xfrm>
        </p:grpSpPr>
        <p:grpSp>
          <p:nvGrpSpPr>
            <p:cNvPr id="97" name="组合 96"/>
            <p:cNvGrpSpPr/>
            <p:nvPr/>
          </p:nvGrpSpPr>
          <p:grpSpPr>
            <a:xfrm>
              <a:off x="0" y="-11662"/>
              <a:ext cx="12192000" cy="410752"/>
              <a:chOff x="0" y="-11662"/>
              <a:chExt cx="12192000" cy="410752"/>
            </a:xfrm>
          </p:grpSpPr>
          <p:grpSp>
            <p:nvGrpSpPr>
              <p:cNvPr id="99" name="组合 98"/>
              <p:cNvGrpSpPr/>
              <p:nvPr/>
            </p:nvGrpSpPr>
            <p:grpSpPr>
              <a:xfrm>
                <a:off x="0" y="-11662"/>
                <a:ext cx="12192000" cy="410752"/>
                <a:chOff x="0" y="-11662"/>
                <a:chExt cx="12192000" cy="410752"/>
              </a:xfrm>
            </p:grpSpPr>
            <p:grpSp>
              <p:nvGrpSpPr>
                <p:cNvPr id="101" name="组合 100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103" name="组合 102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4"/>
                    <a:chExt cx="12192000" cy="410752"/>
                  </a:xfrm>
                </p:grpSpPr>
                <p:sp>
                  <p:nvSpPr>
                    <p:cNvPr id="152" name="Rectangle 14"/>
                    <p:cNvSpPr>
                      <a:spLocks noChangeArrowheads="1"/>
                    </p:cNvSpPr>
                    <p:nvPr/>
                  </p:nvSpPr>
                  <p:spPr bwMode="auto">
                    <a:xfrm rot="16200000">
                      <a:off x="5893158" y="-5904822"/>
                      <a:ext cx="405683" cy="12192000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12700">
                      <a:noFill/>
                      <a:miter lim="800000"/>
                    </a:ln>
                    <a:effectLst>
                      <a:outerShdw blurRad="88900" dist="6350" dir="5400000" algn="t" rotWithShape="0">
                        <a:prstClr val="black">
                          <a:alpha val="75000"/>
                        </a:prstClr>
                      </a:outerShdw>
                    </a:effectLst>
                  </p:spPr>
                  <p:txBody>
                    <a:bodyPr wrap="none" lIns="115692" tIns="56831" rIns="115692" bIns="56831" anchor="ctr"/>
                    <a:lstStyle/>
                    <a:p>
                      <a:pPr algn="r" defTabSz="1167765" eaLnBrk="0" hangingPunct="0"/>
                      <a:r>
                        <a: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rPr>
                        <a:t>		</a:t>
                      </a:r>
                      <a:endPara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endParaRPr>
                    </a:p>
                  </p:txBody>
                </p:sp>
                <p:grpSp>
                  <p:nvGrpSpPr>
                    <p:cNvPr id="153" name="组合 152"/>
                    <p:cNvGrpSpPr/>
                    <p:nvPr/>
                  </p:nvGrpSpPr>
                  <p:grpSpPr>
                    <a:xfrm>
                      <a:off x="2478363" y="-1319"/>
                      <a:ext cx="1828430" cy="400407"/>
                      <a:chOff x="2301878" y="2113461"/>
                      <a:chExt cx="1552316" cy="542109"/>
                    </a:xfrm>
                    <a:effectLst>
                      <a:outerShdw blurRad="88900" dist="6350" dir="5400000" algn="t" rotWithShape="0">
                        <a:prstClr val="black">
                          <a:alpha val="50000"/>
                        </a:prstClr>
                      </a:outerShdw>
                    </a:effectLst>
                  </p:grpSpPr>
                  <p:sp>
                    <p:nvSpPr>
                      <p:cNvPr id="165" name="圆角矩形标注 164"/>
                      <p:cNvSpPr/>
                      <p:nvPr/>
                    </p:nvSpPr>
                    <p:spPr>
                      <a:xfrm>
                        <a:off x="2301878" y="2114967"/>
                        <a:ext cx="1552169" cy="540603"/>
                      </a:xfrm>
                      <a:prstGeom prst="wedgeRoundRectCallout">
                        <a:avLst>
                          <a:gd name="adj1" fmla="val -25764"/>
                          <a:gd name="adj2" fmla="val 89709"/>
                          <a:gd name="adj3" fmla="val 16667"/>
                        </a:avLst>
                      </a:prstGeom>
                      <a:gradFill flip="none" rotWithShape="1">
                        <a:gsLst>
                          <a:gs pos="0">
                            <a:srgbClr val="00B0F0"/>
                          </a:gs>
                          <a:gs pos="84000">
                            <a:srgbClr val="0070C0">
                              <a:alpha val="9700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66" name="任意多边形 165"/>
                      <p:cNvSpPr/>
                      <p:nvPr/>
                    </p:nvSpPr>
                    <p:spPr>
                      <a:xfrm>
                        <a:off x="2306774" y="2113461"/>
                        <a:ext cx="1547420" cy="380584"/>
                      </a:xfrm>
                      <a:custGeom>
                        <a:avLst/>
                        <a:gdLst>
                          <a:gd name="connsiteX0" fmla="*/ 90102 w 1545198"/>
                          <a:gd name="connsiteY0" fmla="*/ 0 h 380584"/>
                          <a:gd name="connsiteX1" fmla="*/ 257533 w 1545198"/>
                          <a:gd name="connsiteY1" fmla="*/ 0 h 380584"/>
                          <a:gd name="connsiteX2" fmla="*/ 643833 w 1545198"/>
                          <a:gd name="connsiteY2" fmla="*/ 0 h 380584"/>
                          <a:gd name="connsiteX3" fmla="*/ 1455096 w 1545198"/>
                          <a:gd name="connsiteY3" fmla="*/ 0 h 380584"/>
                          <a:gd name="connsiteX4" fmla="*/ 1545198 w 1545198"/>
                          <a:gd name="connsiteY4" fmla="*/ 90102 h 380584"/>
                          <a:gd name="connsiteX5" fmla="*/ 1545198 w 1545198"/>
                          <a:gd name="connsiteY5" fmla="*/ 223274 h 380584"/>
                          <a:gd name="connsiteX6" fmla="*/ 1481202 w 1545198"/>
                          <a:gd name="connsiteY6" fmla="*/ 260985 h 380584"/>
                          <a:gd name="connsiteX7" fmla="*/ 777933 w 1545198"/>
                          <a:gd name="connsiteY7" fmla="*/ 380584 h 380584"/>
                          <a:gd name="connsiteX8" fmla="*/ 74664 w 1545198"/>
                          <a:gd name="connsiteY8" fmla="*/ 260985 h 380584"/>
                          <a:gd name="connsiteX9" fmla="*/ 0 w 1545198"/>
                          <a:gd name="connsiteY9" fmla="*/ 216988 h 380584"/>
                          <a:gd name="connsiteX10" fmla="*/ 0 w 1545198"/>
                          <a:gd name="connsiteY10" fmla="*/ 90102 h 380584"/>
                          <a:gd name="connsiteX11" fmla="*/ 90102 w 1545198"/>
                          <a:gd name="connsiteY11" fmla="*/ 0 h 3805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545198" h="380584">
                            <a:moveTo>
                              <a:pt x="90102" y="0"/>
                            </a:moveTo>
                            <a:lnTo>
                              <a:pt x="257533" y="0"/>
                            </a:lnTo>
                            <a:lnTo>
                              <a:pt x="643833" y="0"/>
                            </a:lnTo>
                            <a:lnTo>
                              <a:pt x="1455096" y="0"/>
                            </a:lnTo>
                            <a:cubicBezTo>
                              <a:pt x="1504858" y="0"/>
                              <a:pt x="1545198" y="40340"/>
                              <a:pt x="1545198" y="90102"/>
                            </a:cubicBezTo>
                            <a:lnTo>
                              <a:pt x="1545198" y="223274"/>
                            </a:lnTo>
                            <a:lnTo>
                              <a:pt x="1481202" y="260985"/>
                            </a:lnTo>
                            <a:cubicBezTo>
                              <a:pt x="1328790" y="333143"/>
                              <a:pt x="1070683" y="380584"/>
                              <a:pt x="777933" y="380584"/>
                            </a:cubicBezTo>
                            <a:cubicBezTo>
                              <a:pt x="485183" y="380584"/>
                              <a:pt x="227076" y="333143"/>
                              <a:pt x="74664" y="260985"/>
                            </a:cubicBezTo>
                            <a:lnTo>
                              <a:pt x="0" y="216988"/>
                            </a:lnTo>
                            <a:lnTo>
                              <a:pt x="0" y="90102"/>
                            </a:lnTo>
                            <a:cubicBezTo>
                              <a:pt x="0" y="40340"/>
                              <a:pt x="40340" y="0"/>
                              <a:pt x="90102" y="0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chemeClr val="bg1">
                              <a:alpha val="0"/>
                            </a:schemeClr>
                          </a:gs>
                          <a:gs pos="100000">
                            <a:schemeClr val="bg1">
                              <a:alpha val="13000"/>
                            </a:schemeClr>
                          </a:gs>
                        </a:gsLst>
                        <a:lin ang="5400000" scaled="0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54" name="TextBox 73"/>
                    <p:cNvSpPr txBox="1"/>
                    <p:nvPr/>
                  </p:nvSpPr>
                  <p:spPr>
                    <a:xfrm>
                      <a:off x="1186595" y="46134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目录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55" name="TextBox 73"/>
                    <p:cNvSpPr txBox="1"/>
                    <p:nvPr/>
                  </p:nvSpPr>
                  <p:spPr>
                    <a:xfrm>
                      <a:off x="2782107" y="-2615"/>
                      <a:ext cx="135165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20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锐普概况</a:t>
                      </a:r>
                      <a:endPara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56" name="TextBox 73"/>
                    <p:cNvSpPr txBox="1"/>
                    <p:nvPr/>
                  </p:nvSpPr>
                  <p:spPr>
                    <a:xfrm>
                      <a:off x="9361923" y="53077"/>
                      <a:ext cx="104547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锐普社区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62" name="TextBox 73"/>
                    <p:cNvSpPr txBox="1"/>
                    <p:nvPr/>
                  </p:nvSpPr>
                  <p:spPr>
                    <a:xfrm>
                      <a:off x="7193064" y="53077"/>
                      <a:ext cx="10470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锐普地图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64" name="TextBox 73"/>
                    <p:cNvSpPr txBox="1"/>
                    <p:nvPr/>
                  </p:nvSpPr>
                  <p:spPr>
                    <a:xfrm>
                      <a:off x="11389670" y="53077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结束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</p:grpSp>
              <p:sp>
                <p:nvSpPr>
                  <p:cNvPr id="104" name="Action Button: Forward or Next 23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2329229" y="66933"/>
                    <a:ext cx="23897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5" name="Action Button: Forward or Next 25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7123480" y="-1317"/>
                    <a:ext cx="2406649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6" name="Action Button: Forward or Next 26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9513196" y="-1317"/>
                    <a:ext cx="25040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07" name="组合 106"/>
                  <p:cNvGrpSpPr/>
                  <p:nvPr/>
                </p:nvGrpSpPr>
                <p:grpSpPr>
                  <a:xfrm>
                    <a:off x="436532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23" name="直接连接符 122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直接连接符 123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8" name="组合 107"/>
                  <p:cNvGrpSpPr/>
                  <p:nvPr/>
                </p:nvGrpSpPr>
                <p:grpSpPr>
                  <a:xfrm>
                    <a:off x="660976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21" name="直接连接符 120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接连接符 121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9" name="组合 108"/>
                  <p:cNvGrpSpPr/>
                  <p:nvPr/>
                </p:nvGrpSpPr>
                <p:grpSpPr>
                  <a:xfrm>
                    <a:off x="88195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19" name="直接连接符 118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0" name="直接连接符 119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0" name="组合 109"/>
                  <p:cNvGrpSpPr/>
                  <p:nvPr/>
                </p:nvGrpSpPr>
                <p:grpSpPr>
                  <a:xfrm>
                    <a:off x="108971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17" name="直接连接符 116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直接连接符 117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1" name="组合 110"/>
                  <p:cNvGrpSpPr/>
                  <p:nvPr/>
                </p:nvGrpSpPr>
                <p:grpSpPr>
                  <a:xfrm>
                    <a:off x="2415348" y="110472"/>
                    <a:ext cx="1969955" cy="225484"/>
                    <a:chOff x="2329229" y="842300"/>
                    <a:chExt cx="1969955" cy="288000"/>
                  </a:xfrm>
                </p:grpSpPr>
                <p:cxnSp>
                  <p:nvCxnSpPr>
                    <p:cNvPr id="115" name="直接连接符 114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直接连接符 115"/>
                    <p:cNvCxnSpPr/>
                    <p:nvPr/>
                  </p:nvCxnSpPr>
                  <p:spPr>
                    <a:xfrm>
                      <a:off x="4299184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2" name="组合 111"/>
                  <p:cNvGrpSpPr/>
                  <p:nvPr/>
                </p:nvGrpSpPr>
                <p:grpSpPr>
                  <a:xfrm>
                    <a:off x="581748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13" name="直接连接符 112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直接连接符 113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02" name="直接连接符 101"/>
                <p:cNvCxnSpPr/>
                <p:nvPr/>
              </p:nvCxnSpPr>
              <p:spPr>
                <a:xfrm>
                  <a:off x="2425590" y="110472"/>
                  <a:ext cx="0" cy="225484"/>
                </a:xfrm>
                <a:prstGeom prst="line">
                  <a:avLst/>
                </a:prstGeom>
                <a:ln>
                  <a:solidFill>
                    <a:schemeClr val="bg1">
                      <a:alpha val="5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pic>
          <p:nvPicPr>
            <p:cNvPr id="98" name="Picture 22" descr="glossy-home-icon-md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1035" y="82928"/>
              <a:ext cx="233278" cy="235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52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1250226" y="1330337"/>
            <a:ext cx="1855663" cy="2232517"/>
            <a:chOff x="1085733" y="1352570"/>
            <a:chExt cx="2188847" cy="2632413"/>
          </a:xfrm>
        </p:grpSpPr>
        <p:grpSp>
          <p:nvGrpSpPr>
            <p:cNvPr id="25" name="组合 24"/>
            <p:cNvGrpSpPr/>
            <p:nvPr/>
          </p:nvGrpSpPr>
          <p:grpSpPr>
            <a:xfrm>
              <a:off x="1085733" y="1352570"/>
              <a:ext cx="2188847" cy="2632413"/>
              <a:chOff x="1085733" y="2076281"/>
              <a:chExt cx="2188847" cy="2632413"/>
            </a:xfrm>
          </p:grpSpPr>
          <p:sp>
            <p:nvSpPr>
              <p:cNvPr id="104" name="任意多边形 103"/>
              <p:cNvSpPr/>
              <p:nvPr/>
            </p:nvSpPr>
            <p:spPr>
              <a:xfrm rot="10800000">
                <a:off x="1085733" y="2076281"/>
                <a:ext cx="2188847" cy="2632413"/>
              </a:xfrm>
              <a:custGeom>
                <a:avLst/>
                <a:gdLst>
                  <a:gd name="connsiteX0" fmla="*/ 646282 w 1292564"/>
                  <a:gd name="connsiteY0" fmla="*/ 1554500 h 1554500"/>
                  <a:gd name="connsiteX1" fmla="*/ 0 w 1292564"/>
                  <a:gd name="connsiteY1" fmla="*/ 908218 h 1554500"/>
                  <a:gd name="connsiteX2" fmla="*/ 394719 w 1292564"/>
                  <a:gd name="connsiteY2" fmla="*/ 312724 h 1554500"/>
                  <a:gd name="connsiteX3" fmla="*/ 480313 w 1292564"/>
                  <a:gd name="connsiteY3" fmla="*/ 286155 h 1554500"/>
                  <a:gd name="connsiteX4" fmla="*/ 646282 w 1292564"/>
                  <a:gd name="connsiteY4" fmla="*/ 0 h 1554500"/>
                  <a:gd name="connsiteX5" fmla="*/ 812252 w 1292564"/>
                  <a:gd name="connsiteY5" fmla="*/ 286155 h 1554500"/>
                  <a:gd name="connsiteX6" fmla="*/ 897844 w 1292564"/>
                  <a:gd name="connsiteY6" fmla="*/ 312724 h 1554500"/>
                  <a:gd name="connsiteX7" fmla="*/ 1292564 w 1292564"/>
                  <a:gd name="connsiteY7" fmla="*/ 908218 h 1554500"/>
                  <a:gd name="connsiteX8" fmla="*/ 646282 w 1292564"/>
                  <a:gd name="connsiteY8" fmla="*/ 1554500 h 155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2564" h="1554500">
                    <a:moveTo>
                      <a:pt x="646282" y="1554500"/>
                    </a:moveTo>
                    <a:cubicBezTo>
                      <a:pt x="289350" y="1554500"/>
                      <a:pt x="0" y="1265150"/>
                      <a:pt x="0" y="908218"/>
                    </a:cubicBezTo>
                    <a:cubicBezTo>
                      <a:pt x="0" y="640519"/>
                      <a:pt x="162759" y="410835"/>
                      <a:pt x="394719" y="312724"/>
                    </a:cubicBezTo>
                    <a:lnTo>
                      <a:pt x="480313" y="286155"/>
                    </a:lnTo>
                    <a:lnTo>
                      <a:pt x="646282" y="0"/>
                    </a:lnTo>
                    <a:lnTo>
                      <a:pt x="812252" y="286155"/>
                    </a:lnTo>
                    <a:lnTo>
                      <a:pt x="897844" y="312724"/>
                    </a:lnTo>
                    <a:cubicBezTo>
                      <a:pt x="1129805" y="410835"/>
                      <a:pt x="1292564" y="640519"/>
                      <a:pt x="1292564" y="908218"/>
                    </a:cubicBezTo>
                    <a:cubicBezTo>
                      <a:pt x="1292564" y="1265150"/>
                      <a:pt x="1003214" y="1554500"/>
                      <a:pt x="646282" y="15545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84000">
                    <a:srgbClr val="0070C0">
                      <a:alpha val="97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任意多边形 123"/>
              <p:cNvSpPr/>
              <p:nvPr/>
            </p:nvSpPr>
            <p:spPr>
              <a:xfrm>
                <a:off x="1120495" y="2076281"/>
                <a:ext cx="2119323" cy="1095355"/>
              </a:xfrm>
              <a:custGeom>
                <a:avLst/>
                <a:gdLst>
                  <a:gd name="connsiteX0" fmla="*/ 1059662 w 2119323"/>
                  <a:gd name="connsiteY0" fmla="*/ 0 h 1650279"/>
                  <a:gd name="connsiteX1" fmla="*/ 2104882 w 2119323"/>
                  <a:gd name="connsiteY1" fmla="*/ 768975 h 1650279"/>
                  <a:gd name="connsiteX2" fmla="*/ 2119323 w 2119323"/>
                  <a:gd name="connsiteY2" fmla="*/ 825140 h 1650279"/>
                  <a:gd name="connsiteX3" fmla="*/ 2104882 w 2119323"/>
                  <a:gd name="connsiteY3" fmla="*/ 881304 h 1650279"/>
                  <a:gd name="connsiteX4" fmla="*/ 1059662 w 2119323"/>
                  <a:gd name="connsiteY4" fmla="*/ 1650279 h 1650279"/>
                  <a:gd name="connsiteX5" fmla="*/ 14441 w 2119323"/>
                  <a:gd name="connsiteY5" fmla="*/ 881304 h 1650279"/>
                  <a:gd name="connsiteX6" fmla="*/ 0 w 2119323"/>
                  <a:gd name="connsiteY6" fmla="*/ 825140 h 1650279"/>
                  <a:gd name="connsiteX7" fmla="*/ 14441 w 2119323"/>
                  <a:gd name="connsiteY7" fmla="*/ 768975 h 1650279"/>
                  <a:gd name="connsiteX8" fmla="*/ 1059662 w 2119323"/>
                  <a:gd name="connsiteY8" fmla="*/ 0 h 1650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323" h="1650279">
                    <a:moveTo>
                      <a:pt x="1059662" y="0"/>
                    </a:moveTo>
                    <a:cubicBezTo>
                      <a:pt x="1550764" y="0"/>
                      <a:pt x="1966316" y="323470"/>
                      <a:pt x="2104882" y="768975"/>
                    </a:cubicBezTo>
                    <a:lnTo>
                      <a:pt x="2119323" y="825140"/>
                    </a:lnTo>
                    <a:lnTo>
                      <a:pt x="2104882" y="881304"/>
                    </a:lnTo>
                    <a:cubicBezTo>
                      <a:pt x="1966316" y="1326809"/>
                      <a:pt x="1550764" y="1650279"/>
                      <a:pt x="1059662" y="1650279"/>
                    </a:cubicBezTo>
                    <a:cubicBezTo>
                      <a:pt x="568559" y="1650279"/>
                      <a:pt x="153008" y="1326809"/>
                      <a:pt x="14441" y="881304"/>
                    </a:cubicBezTo>
                    <a:lnTo>
                      <a:pt x="0" y="825140"/>
                    </a:lnTo>
                    <a:lnTo>
                      <a:pt x="14441" y="768975"/>
                    </a:lnTo>
                    <a:cubicBezTo>
                      <a:pt x="153008" y="323470"/>
                      <a:pt x="568559" y="0"/>
                      <a:pt x="105966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6" name="文本框 195"/>
            <p:cNvSpPr txBox="1"/>
            <p:nvPr/>
          </p:nvSpPr>
          <p:spPr>
            <a:xfrm>
              <a:off x="1376161" y="1721109"/>
              <a:ext cx="762380" cy="762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600" dirty="0">
                  <a:solidFill>
                    <a:prstClr val="white"/>
                  </a:solidFill>
                  <a:latin typeface="DFZongYiW7-GB5" panose="040B0709000000000000" pitchFamily="81" charset="-120"/>
                  <a:ea typeface="DFZongYiW7-GB5" panose="040B0709000000000000" pitchFamily="81" charset="-120"/>
                </a:rPr>
                <a:t>01</a:t>
              </a:r>
              <a:endParaRPr lang="zh-CN" altLang="en-US" sz="3600" dirty="0">
                <a:solidFill>
                  <a:prstClr val="white"/>
                </a:solidFill>
                <a:latin typeface="DFZongYiW7-GB5" panose="040B0709000000000000" pitchFamily="81" charset="-120"/>
                <a:ea typeface="DFZongYiW7-GB5" panose="040B0709000000000000" pitchFamily="81" charset="-120"/>
              </a:endParaRPr>
            </a:p>
          </p:txBody>
        </p:sp>
        <p:grpSp>
          <p:nvGrpSpPr>
            <p:cNvPr id="200" name="组合 199"/>
            <p:cNvGrpSpPr/>
            <p:nvPr/>
          </p:nvGrpSpPr>
          <p:grpSpPr>
            <a:xfrm>
              <a:off x="2128090" y="1947007"/>
              <a:ext cx="621814" cy="314784"/>
              <a:chOff x="2009517" y="1769545"/>
              <a:chExt cx="972366" cy="492245"/>
            </a:xfrm>
          </p:grpSpPr>
          <p:grpSp>
            <p:nvGrpSpPr>
              <p:cNvPr id="198" name="组合 197"/>
              <p:cNvGrpSpPr/>
              <p:nvPr/>
            </p:nvGrpSpPr>
            <p:grpSpPr>
              <a:xfrm rot="18000000">
                <a:off x="2249577" y="1529485"/>
                <a:ext cx="492245" cy="972366"/>
                <a:chOff x="3880320" y="1194891"/>
                <a:chExt cx="561749" cy="1109661"/>
              </a:xfrm>
            </p:grpSpPr>
            <p:sp>
              <p:nvSpPr>
                <p:cNvPr id="74" name="椭圆 73"/>
                <p:cNvSpPr/>
                <p:nvPr/>
              </p:nvSpPr>
              <p:spPr>
                <a:xfrm>
                  <a:off x="3880320" y="1194891"/>
                  <a:ext cx="561749" cy="561749"/>
                </a:xfrm>
                <a:prstGeom prst="ellipse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7" name="圆角矩形 196"/>
                <p:cNvSpPr/>
                <p:nvPr/>
              </p:nvSpPr>
              <p:spPr>
                <a:xfrm rot="5400000">
                  <a:off x="3888178" y="1957025"/>
                  <a:ext cx="546031" cy="14902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99" name="五角星 198"/>
              <p:cNvSpPr/>
              <p:nvPr/>
            </p:nvSpPr>
            <p:spPr>
              <a:xfrm>
                <a:off x="2219170" y="1800411"/>
                <a:ext cx="201307" cy="20130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2" name="文本框 201"/>
            <p:cNvSpPr txBox="1"/>
            <p:nvPr/>
          </p:nvSpPr>
          <p:spPr>
            <a:xfrm>
              <a:off x="1635001" y="2608854"/>
              <a:ext cx="1064911" cy="68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>
                <a:lnSpc>
                  <a:spcPct val="114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锐普论坛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>
                <a:lnSpc>
                  <a:spcPct val="114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动画教程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9041015" y="1330337"/>
            <a:ext cx="1855663" cy="2232517"/>
            <a:chOff x="8877536" y="1352570"/>
            <a:chExt cx="2188847" cy="2632413"/>
          </a:xfrm>
        </p:grpSpPr>
        <p:grpSp>
          <p:nvGrpSpPr>
            <p:cNvPr id="132" name="组合 131"/>
            <p:cNvGrpSpPr/>
            <p:nvPr/>
          </p:nvGrpSpPr>
          <p:grpSpPr>
            <a:xfrm>
              <a:off x="8877536" y="1352570"/>
              <a:ext cx="2188847" cy="2632413"/>
              <a:chOff x="1085733" y="2076281"/>
              <a:chExt cx="2188847" cy="2632413"/>
            </a:xfrm>
          </p:grpSpPr>
          <p:sp>
            <p:nvSpPr>
              <p:cNvPr id="133" name="任意多边形 132"/>
              <p:cNvSpPr/>
              <p:nvPr/>
            </p:nvSpPr>
            <p:spPr>
              <a:xfrm rot="10800000">
                <a:off x="1085733" y="2076281"/>
                <a:ext cx="2188847" cy="2632413"/>
              </a:xfrm>
              <a:custGeom>
                <a:avLst/>
                <a:gdLst>
                  <a:gd name="connsiteX0" fmla="*/ 646282 w 1292564"/>
                  <a:gd name="connsiteY0" fmla="*/ 1554500 h 1554500"/>
                  <a:gd name="connsiteX1" fmla="*/ 0 w 1292564"/>
                  <a:gd name="connsiteY1" fmla="*/ 908218 h 1554500"/>
                  <a:gd name="connsiteX2" fmla="*/ 394719 w 1292564"/>
                  <a:gd name="connsiteY2" fmla="*/ 312724 h 1554500"/>
                  <a:gd name="connsiteX3" fmla="*/ 480313 w 1292564"/>
                  <a:gd name="connsiteY3" fmla="*/ 286155 h 1554500"/>
                  <a:gd name="connsiteX4" fmla="*/ 646282 w 1292564"/>
                  <a:gd name="connsiteY4" fmla="*/ 0 h 1554500"/>
                  <a:gd name="connsiteX5" fmla="*/ 812252 w 1292564"/>
                  <a:gd name="connsiteY5" fmla="*/ 286155 h 1554500"/>
                  <a:gd name="connsiteX6" fmla="*/ 897844 w 1292564"/>
                  <a:gd name="connsiteY6" fmla="*/ 312724 h 1554500"/>
                  <a:gd name="connsiteX7" fmla="*/ 1292564 w 1292564"/>
                  <a:gd name="connsiteY7" fmla="*/ 908218 h 1554500"/>
                  <a:gd name="connsiteX8" fmla="*/ 646282 w 1292564"/>
                  <a:gd name="connsiteY8" fmla="*/ 1554500 h 155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2564" h="1554500">
                    <a:moveTo>
                      <a:pt x="646282" y="1554500"/>
                    </a:moveTo>
                    <a:cubicBezTo>
                      <a:pt x="289350" y="1554500"/>
                      <a:pt x="0" y="1265150"/>
                      <a:pt x="0" y="908218"/>
                    </a:cubicBezTo>
                    <a:cubicBezTo>
                      <a:pt x="0" y="640519"/>
                      <a:pt x="162759" y="410835"/>
                      <a:pt x="394719" y="312724"/>
                    </a:cubicBezTo>
                    <a:lnTo>
                      <a:pt x="480313" y="286155"/>
                    </a:lnTo>
                    <a:lnTo>
                      <a:pt x="646282" y="0"/>
                    </a:lnTo>
                    <a:lnTo>
                      <a:pt x="812252" y="286155"/>
                    </a:lnTo>
                    <a:lnTo>
                      <a:pt x="897844" y="312724"/>
                    </a:lnTo>
                    <a:cubicBezTo>
                      <a:pt x="1129805" y="410835"/>
                      <a:pt x="1292564" y="640519"/>
                      <a:pt x="1292564" y="908218"/>
                    </a:cubicBezTo>
                    <a:cubicBezTo>
                      <a:pt x="1292564" y="1265150"/>
                      <a:pt x="1003214" y="1554500"/>
                      <a:pt x="646282" y="15545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EA3BD"/>
                  </a:gs>
                  <a:gs pos="84000">
                    <a:srgbClr val="00497D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任意多边形 133"/>
              <p:cNvSpPr/>
              <p:nvPr/>
            </p:nvSpPr>
            <p:spPr>
              <a:xfrm>
                <a:off x="1120495" y="2076281"/>
                <a:ext cx="2119323" cy="1095355"/>
              </a:xfrm>
              <a:custGeom>
                <a:avLst/>
                <a:gdLst>
                  <a:gd name="connsiteX0" fmla="*/ 1059662 w 2119323"/>
                  <a:gd name="connsiteY0" fmla="*/ 0 h 1650279"/>
                  <a:gd name="connsiteX1" fmla="*/ 2104882 w 2119323"/>
                  <a:gd name="connsiteY1" fmla="*/ 768975 h 1650279"/>
                  <a:gd name="connsiteX2" fmla="*/ 2119323 w 2119323"/>
                  <a:gd name="connsiteY2" fmla="*/ 825140 h 1650279"/>
                  <a:gd name="connsiteX3" fmla="*/ 2104882 w 2119323"/>
                  <a:gd name="connsiteY3" fmla="*/ 881304 h 1650279"/>
                  <a:gd name="connsiteX4" fmla="*/ 1059662 w 2119323"/>
                  <a:gd name="connsiteY4" fmla="*/ 1650279 h 1650279"/>
                  <a:gd name="connsiteX5" fmla="*/ 14441 w 2119323"/>
                  <a:gd name="connsiteY5" fmla="*/ 881304 h 1650279"/>
                  <a:gd name="connsiteX6" fmla="*/ 0 w 2119323"/>
                  <a:gd name="connsiteY6" fmla="*/ 825140 h 1650279"/>
                  <a:gd name="connsiteX7" fmla="*/ 14441 w 2119323"/>
                  <a:gd name="connsiteY7" fmla="*/ 768975 h 1650279"/>
                  <a:gd name="connsiteX8" fmla="*/ 1059662 w 2119323"/>
                  <a:gd name="connsiteY8" fmla="*/ 0 h 1650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323" h="1650279">
                    <a:moveTo>
                      <a:pt x="1059662" y="0"/>
                    </a:moveTo>
                    <a:cubicBezTo>
                      <a:pt x="1550764" y="0"/>
                      <a:pt x="1966316" y="323470"/>
                      <a:pt x="2104882" y="768975"/>
                    </a:cubicBezTo>
                    <a:lnTo>
                      <a:pt x="2119323" y="825140"/>
                    </a:lnTo>
                    <a:lnTo>
                      <a:pt x="2104882" y="881304"/>
                    </a:lnTo>
                    <a:cubicBezTo>
                      <a:pt x="1966316" y="1326809"/>
                      <a:pt x="1550764" y="1650279"/>
                      <a:pt x="1059662" y="1650279"/>
                    </a:cubicBezTo>
                    <a:cubicBezTo>
                      <a:pt x="568559" y="1650279"/>
                      <a:pt x="153008" y="1326809"/>
                      <a:pt x="14441" y="881304"/>
                    </a:cubicBezTo>
                    <a:lnTo>
                      <a:pt x="0" y="825140"/>
                    </a:lnTo>
                    <a:lnTo>
                      <a:pt x="14441" y="768975"/>
                    </a:lnTo>
                    <a:cubicBezTo>
                      <a:pt x="153008" y="323470"/>
                      <a:pt x="568559" y="0"/>
                      <a:pt x="105966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9154387" y="1721109"/>
              <a:ext cx="762380" cy="762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600" dirty="0">
                  <a:solidFill>
                    <a:prstClr val="white"/>
                  </a:solidFill>
                  <a:latin typeface="DFZongYiW7-GB5" panose="040B0709000000000000" pitchFamily="81" charset="-120"/>
                  <a:ea typeface="DFZongYiW7-GB5" panose="040B0709000000000000" pitchFamily="81" charset="-120"/>
                </a:rPr>
                <a:t>03</a:t>
              </a:r>
              <a:endParaRPr lang="zh-CN" altLang="en-US" sz="3600" dirty="0">
                <a:solidFill>
                  <a:prstClr val="white"/>
                </a:solidFill>
                <a:latin typeface="DFZongYiW7-GB5" panose="040B0709000000000000" pitchFamily="81" charset="-120"/>
                <a:ea typeface="DFZongYiW7-GB5" panose="040B0709000000000000" pitchFamily="81" charset="-120"/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9941281" y="1785257"/>
              <a:ext cx="738481" cy="494783"/>
              <a:chOff x="9771161" y="1800411"/>
              <a:chExt cx="914400" cy="612648"/>
            </a:xfrm>
          </p:grpSpPr>
          <p:sp>
            <p:nvSpPr>
              <p:cNvPr id="61" name="云形标注 60"/>
              <p:cNvSpPr/>
              <p:nvPr/>
            </p:nvSpPr>
            <p:spPr>
              <a:xfrm>
                <a:off x="9771161" y="1800411"/>
                <a:ext cx="914400" cy="612648"/>
              </a:xfrm>
              <a:prstGeom prst="cloudCallou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87" name="组合 186"/>
              <p:cNvGrpSpPr/>
              <p:nvPr/>
            </p:nvGrpSpPr>
            <p:grpSpPr>
              <a:xfrm>
                <a:off x="10073701" y="1880699"/>
                <a:ext cx="289001" cy="452072"/>
                <a:chOff x="3958772" y="3747532"/>
                <a:chExt cx="1066800" cy="1668752"/>
              </a:xfrm>
              <a:solidFill>
                <a:srgbClr val="058BD3"/>
              </a:solidFill>
            </p:grpSpPr>
            <p:sp>
              <p:nvSpPr>
                <p:cNvPr id="188" name="椭圆 187"/>
                <p:cNvSpPr/>
                <p:nvPr/>
              </p:nvSpPr>
              <p:spPr>
                <a:xfrm>
                  <a:off x="4187372" y="3747532"/>
                  <a:ext cx="609600" cy="609600"/>
                </a:xfrm>
                <a:prstGeom prst="ellipse">
                  <a:avLst/>
                </a:prstGeom>
                <a:solidFill>
                  <a:srgbClr val="2462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9" name="椭圆 188"/>
                <p:cNvSpPr/>
                <p:nvPr/>
              </p:nvSpPr>
              <p:spPr>
                <a:xfrm>
                  <a:off x="3958772" y="4349484"/>
                  <a:ext cx="1066800" cy="1066800"/>
                </a:xfrm>
                <a:prstGeom prst="ellipse">
                  <a:avLst/>
                </a:prstGeom>
                <a:solidFill>
                  <a:srgbClr val="24628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203" name="TextBox 48"/>
            <p:cNvSpPr txBox="1">
              <a:spLocks noChangeArrowheads="1"/>
            </p:cNvSpPr>
            <p:nvPr/>
          </p:nvSpPr>
          <p:spPr bwMode="auto">
            <a:xfrm>
              <a:off x="9342975" y="2587566"/>
              <a:ext cx="1257318" cy="688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defRPr>
              </a:lvl9pPr>
            </a:lstStyle>
            <a:p>
              <a:pPr algn="ctr" defTabSz="914400" eaLnBrk="1" hangingPunct="1">
                <a:lnSpc>
                  <a:spcPct val="114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锐普商城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 eaLnBrk="1" hangingPunct="1">
                <a:lnSpc>
                  <a:spcPct val="114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正式上线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156479" y="1330337"/>
            <a:ext cx="1855663" cy="2232517"/>
            <a:chOff x="4982970" y="1352570"/>
            <a:chExt cx="2188847" cy="2632413"/>
          </a:xfrm>
        </p:grpSpPr>
        <p:grpSp>
          <p:nvGrpSpPr>
            <p:cNvPr id="179" name="组合 178"/>
            <p:cNvGrpSpPr/>
            <p:nvPr/>
          </p:nvGrpSpPr>
          <p:grpSpPr>
            <a:xfrm>
              <a:off x="4982970" y="1352570"/>
              <a:ext cx="2188847" cy="2632413"/>
              <a:chOff x="1085733" y="2076281"/>
              <a:chExt cx="2188847" cy="2632413"/>
            </a:xfrm>
          </p:grpSpPr>
          <p:sp>
            <p:nvSpPr>
              <p:cNvPr id="180" name="任意多边形 179"/>
              <p:cNvSpPr/>
              <p:nvPr/>
            </p:nvSpPr>
            <p:spPr>
              <a:xfrm rot="10800000">
                <a:off x="1085733" y="2076281"/>
                <a:ext cx="2188847" cy="2632413"/>
              </a:xfrm>
              <a:custGeom>
                <a:avLst/>
                <a:gdLst>
                  <a:gd name="connsiteX0" fmla="*/ 646282 w 1292564"/>
                  <a:gd name="connsiteY0" fmla="*/ 1554500 h 1554500"/>
                  <a:gd name="connsiteX1" fmla="*/ 0 w 1292564"/>
                  <a:gd name="connsiteY1" fmla="*/ 908218 h 1554500"/>
                  <a:gd name="connsiteX2" fmla="*/ 394719 w 1292564"/>
                  <a:gd name="connsiteY2" fmla="*/ 312724 h 1554500"/>
                  <a:gd name="connsiteX3" fmla="*/ 480313 w 1292564"/>
                  <a:gd name="connsiteY3" fmla="*/ 286155 h 1554500"/>
                  <a:gd name="connsiteX4" fmla="*/ 646282 w 1292564"/>
                  <a:gd name="connsiteY4" fmla="*/ 0 h 1554500"/>
                  <a:gd name="connsiteX5" fmla="*/ 812252 w 1292564"/>
                  <a:gd name="connsiteY5" fmla="*/ 286155 h 1554500"/>
                  <a:gd name="connsiteX6" fmla="*/ 897844 w 1292564"/>
                  <a:gd name="connsiteY6" fmla="*/ 312724 h 1554500"/>
                  <a:gd name="connsiteX7" fmla="*/ 1292564 w 1292564"/>
                  <a:gd name="connsiteY7" fmla="*/ 908218 h 1554500"/>
                  <a:gd name="connsiteX8" fmla="*/ 646282 w 1292564"/>
                  <a:gd name="connsiteY8" fmla="*/ 1554500 h 155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92564" h="1554500">
                    <a:moveTo>
                      <a:pt x="646282" y="1554500"/>
                    </a:moveTo>
                    <a:cubicBezTo>
                      <a:pt x="289350" y="1554500"/>
                      <a:pt x="0" y="1265150"/>
                      <a:pt x="0" y="908218"/>
                    </a:cubicBezTo>
                    <a:cubicBezTo>
                      <a:pt x="0" y="640519"/>
                      <a:pt x="162759" y="410835"/>
                      <a:pt x="394719" y="312724"/>
                    </a:cubicBezTo>
                    <a:lnTo>
                      <a:pt x="480313" y="286155"/>
                    </a:lnTo>
                    <a:lnTo>
                      <a:pt x="646282" y="0"/>
                    </a:lnTo>
                    <a:lnTo>
                      <a:pt x="812252" y="286155"/>
                    </a:lnTo>
                    <a:lnTo>
                      <a:pt x="897844" y="312724"/>
                    </a:lnTo>
                    <a:cubicBezTo>
                      <a:pt x="1129805" y="410835"/>
                      <a:pt x="1292564" y="640519"/>
                      <a:pt x="1292564" y="908218"/>
                    </a:cubicBezTo>
                    <a:cubicBezTo>
                      <a:pt x="1292564" y="1265150"/>
                      <a:pt x="1003214" y="1554500"/>
                      <a:pt x="646282" y="15545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AA0BC"/>
                  </a:gs>
                  <a:gs pos="84000">
                    <a:srgbClr val="24639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任意多边形 180"/>
              <p:cNvSpPr/>
              <p:nvPr/>
            </p:nvSpPr>
            <p:spPr>
              <a:xfrm>
                <a:off x="1120495" y="2076281"/>
                <a:ext cx="2119323" cy="1095355"/>
              </a:xfrm>
              <a:custGeom>
                <a:avLst/>
                <a:gdLst>
                  <a:gd name="connsiteX0" fmla="*/ 1059662 w 2119323"/>
                  <a:gd name="connsiteY0" fmla="*/ 0 h 1650279"/>
                  <a:gd name="connsiteX1" fmla="*/ 2104882 w 2119323"/>
                  <a:gd name="connsiteY1" fmla="*/ 768975 h 1650279"/>
                  <a:gd name="connsiteX2" fmla="*/ 2119323 w 2119323"/>
                  <a:gd name="connsiteY2" fmla="*/ 825140 h 1650279"/>
                  <a:gd name="connsiteX3" fmla="*/ 2104882 w 2119323"/>
                  <a:gd name="connsiteY3" fmla="*/ 881304 h 1650279"/>
                  <a:gd name="connsiteX4" fmla="*/ 1059662 w 2119323"/>
                  <a:gd name="connsiteY4" fmla="*/ 1650279 h 1650279"/>
                  <a:gd name="connsiteX5" fmla="*/ 14441 w 2119323"/>
                  <a:gd name="connsiteY5" fmla="*/ 881304 h 1650279"/>
                  <a:gd name="connsiteX6" fmla="*/ 0 w 2119323"/>
                  <a:gd name="connsiteY6" fmla="*/ 825140 h 1650279"/>
                  <a:gd name="connsiteX7" fmla="*/ 14441 w 2119323"/>
                  <a:gd name="connsiteY7" fmla="*/ 768975 h 1650279"/>
                  <a:gd name="connsiteX8" fmla="*/ 1059662 w 2119323"/>
                  <a:gd name="connsiteY8" fmla="*/ 0 h 1650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9323" h="1650279">
                    <a:moveTo>
                      <a:pt x="1059662" y="0"/>
                    </a:moveTo>
                    <a:cubicBezTo>
                      <a:pt x="1550764" y="0"/>
                      <a:pt x="1966316" y="323470"/>
                      <a:pt x="2104882" y="768975"/>
                    </a:cubicBezTo>
                    <a:lnTo>
                      <a:pt x="2119323" y="825140"/>
                    </a:lnTo>
                    <a:lnTo>
                      <a:pt x="2104882" y="881304"/>
                    </a:lnTo>
                    <a:cubicBezTo>
                      <a:pt x="1966316" y="1326809"/>
                      <a:pt x="1550764" y="1650279"/>
                      <a:pt x="1059662" y="1650279"/>
                    </a:cubicBezTo>
                    <a:cubicBezTo>
                      <a:pt x="568559" y="1650279"/>
                      <a:pt x="153008" y="1326809"/>
                      <a:pt x="14441" y="881304"/>
                    </a:cubicBezTo>
                    <a:lnTo>
                      <a:pt x="0" y="825140"/>
                    </a:lnTo>
                    <a:lnTo>
                      <a:pt x="14441" y="768975"/>
                    </a:lnTo>
                    <a:cubicBezTo>
                      <a:pt x="153008" y="323470"/>
                      <a:pt x="568559" y="0"/>
                      <a:pt x="105966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3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0" name="文本框 189"/>
            <p:cNvSpPr txBox="1"/>
            <p:nvPr/>
          </p:nvSpPr>
          <p:spPr>
            <a:xfrm>
              <a:off x="5225382" y="1721109"/>
              <a:ext cx="762380" cy="762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600" dirty="0">
                  <a:solidFill>
                    <a:prstClr val="white"/>
                  </a:solidFill>
                  <a:latin typeface="DFZongYiW7-GB5" panose="040B0709000000000000" pitchFamily="81" charset="-120"/>
                  <a:ea typeface="DFZongYiW7-GB5" panose="040B0709000000000000" pitchFamily="81" charset="-120"/>
                </a:rPr>
                <a:t>02</a:t>
              </a:r>
              <a:endParaRPr lang="zh-CN" altLang="en-US" sz="3600" dirty="0">
                <a:solidFill>
                  <a:prstClr val="white"/>
                </a:solidFill>
                <a:latin typeface="DFZongYiW7-GB5" panose="040B0709000000000000" pitchFamily="81" charset="-120"/>
                <a:ea typeface="DFZongYiW7-GB5" panose="040B0709000000000000" pitchFamily="81" charset="-120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5977311" y="1777591"/>
              <a:ext cx="515491" cy="447158"/>
              <a:chOff x="5904347" y="1602618"/>
              <a:chExt cx="717202" cy="622131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5936817" y="1838325"/>
                <a:ext cx="684732" cy="386424"/>
                <a:chOff x="5936817" y="1804988"/>
                <a:chExt cx="684732" cy="386424"/>
              </a:xfrm>
            </p:grpSpPr>
            <p:sp>
              <p:nvSpPr>
                <p:cNvPr id="62" name="矩形 61"/>
                <p:cNvSpPr/>
                <p:nvPr/>
              </p:nvSpPr>
              <p:spPr>
                <a:xfrm>
                  <a:off x="5936817" y="2010433"/>
                  <a:ext cx="123673" cy="1809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1" name="矩形 190"/>
                <p:cNvSpPr/>
                <p:nvPr/>
              </p:nvSpPr>
              <p:spPr>
                <a:xfrm>
                  <a:off x="6077082" y="1966912"/>
                  <a:ext cx="123673" cy="2244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2" name="矩形 191"/>
                <p:cNvSpPr/>
                <p:nvPr/>
              </p:nvSpPr>
              <p:spPr>
                <a:xfrm>
                  <a:off x="6217347" y="1928813"/>
                  <a:ext cx="123673" cy="2625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3" name="矩形 192"/>
                <p:cNvSpPr/>
                <p:nvPr/>
              </p:nvSpPr>
              <p:spPr>
                <a:xfrm>
                  <a:off x="6357612" y="1847362"/>
                  <a:ext cx="123673" cy="3440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4" name="矩形 193"/>
                <p:cNvSpPr/>
                <p:nvPr/>
              </p:nvSpPr>
              <p:spPr>
                <a:xfrm>
                  <a:off x="6497876" y="1804988"/>
                  <a:ext cx="123673" cy="3864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95" name="任意多边形 194"/>
              <p:cNvSpPr/>
              <p:nvPr/>
            </p:nvSpPr>
            <p:spPr>
              <a:xfrm rot="10800000">
                <a:off x="5904347" y="1602618"/>
                <a:ext cx="655534" cy="419326"/>
              </a:xfrm>
              <a:custGeom>
                <a:avLst/>
                <a:gdLst>
                  <a:gd name="connsiteX0" fmla="*/ 0 w 5602514"/>
                  <a:gd name="connsiteY0" fmla="*/ 3193143 h 3193143"/>
                  <a:gd name="connsiteX1" fmla="*/ 580571 w 5602514"/>
                  <a:gd name="connsiteY1" fmla="*/ 2786743 h 3193143"/>
                  <a:gd name="connsiteX2" fmla="*/ 1669143 w 5602514"/>
                  <a:gd name="connsiteY2" fmla="*/ 3149600 h 3193143"/>
                  <a:gd name="connsiteX3" fmla="*/ 2540000 w 5602514"/>
                  <a:gd name="connsiteY3" fmla="*/ 2090057 h 3193143"/>
                  <a:gd name="connsiteX4" fmla="*/ 3149600 w 5602514"/>
                  <a:gd name="connsiteY4" fmla="*/ 2409371 h 3193143"/>
                  <a:gd name="connsiteX5" fmla="*/ 3918857 w 5602514"/>
                  <a:gd name="connsiteY5" fmla="*/ 609600 h 3193143"/>
                  <a:gd name="connsiteX6" fmla="*/ 4412343 w 5602514"/>
                  <a:gd name="connsiteY6" fmla="*/ 754743 h 3193143"/>
                  <a:gd name="connsiteX7" fmla="*/ 5588000 w 5602514"/>
                  <a:gd name="connsiteY7" fmla="*/ 0 h 3193143"/>
                  <a:gd name="connsiteX8" fmla="*/ 5602514 w 5602514"/>
                  <a:gd name="connsiteY8" fmla="*/ 0 h 3193143"/>
                  <a:gd name="connsiteX9" fmla="*/ 5602514 w 5602514"/>
                  <a:gd name="connsiteY9" fmla="*/ 0 h 3193143"/>
                  <a:gd name="connsiteX0-1" fmla="*/ 0 w 5473099"/>
                  <a:gd name="connsiteY0-2" fmla="*/ 3635049 h 3635049"/>
                  <a:gd name="connsiteX1-3" fmla="*/ 451156 w 5473099"/>
                  <a:gd name="connsiteY1-4" fmla="*/ 2786743 h 3635049"/>
                  <a:gd name="connsiteX2-5" fmla="*/ 1539728 w 5473099"/>
                  <a:gd name="connsiteY2-6" fmla="*/ 3149600 h 3635049"/>
                  <a:gd name="connsiteX3-7" fmla="*/ 2410585 w 5473099"/>
                  <a:gd name="connsiteY3-8" fmla="*/ 2090057 h 3635049"/>
                  <a:gd name="connsiteX4-9" fmla="*/ 3020185 w 5473099"/>
                  <a:gd name="connsiteY4-10" fmla="*/ 2409371 h 3635049"/>
                  <a:gd name="connsiteX5-11" fmla="*/ 3789442 w 5473099"/>
                  <a:gd name="connsiteY5-12" fmla="*/ 609600 h 3635049"/>
                  <a:gd name="connsiteX6-13" fmla="*/ 4282928 w 5473099"/>
                  <a:gd name="connsiteY6-14" fmla="*/ 754743 h 3635049"/>
                  <a:gd name="connsiteX7-15" fmla="*/ 5458585 w 5473099"/>
                  <a:gd name="connsiteY7-16" fmla="*/ 0 h 3635049"/>
                  <a:gd name="connsiteX8-17" fmla="*/ 5473099 w 5473099"/>
                  <a:gd name="connsiteY8-18" fmla="*/ 0 h 3635049"/>
                  <a:gd name="connsiteX9-19" fmla="*/ 5473099 w 5473099"/>
                  <a:gd name="connsiteY9-20" fmla="*/ 0 h 3635049"/>
                  <a:gd name="connsiteX0-21" fmla="*/ 0 w 5473099"/>
                  <a:gd name="connsiteY0-22" fmla="*/ 3635049 h 3635049"/>
                  <a:gd name="connsiteX1-23" fmla="*/ 486930 w 5473099"/>
                  <a:gd name="connsiteY1-24" fmla="*/ 3055691 h 3635049"/>
                  <a:gd name="connsiteX2-25" fmla="*/ 1539728 w 5473099"/>
                  <a:gd name="connsiteY2-26" fmla="*/ 3149600 h 3635049"/>
                  <a:gd name="connsiteX3-27" fmla="*/ 2410585 w 5473099"/>
                  <a:gd name="connsiteY3-28" fmla="*/ 2090057 h 3635049"/>
                  <a:gd name="connsiteX4-29" fmla="*/ 3020185 w 5473099"/>
                  <a:gd name="connsiteY4-30" fmla="*/ 2409371 h 3635049"/>
                  <a:gd name="connsiteX5-31" fmla="*/ 3789442 w 5473099"/>
                  <a:gd name="connsiteY5-32" fmla="*/ 609600 h 3635049"/>
                  <a:gd name="connsiteX6-33" fmla="*/ 4282928 w 5473099"/>
                  <a:gd name="connsiteY6-34" fmla="*/ 754743 h 3635049"/>
                  <a:gd name="connsiteX7-35" fmla="*/ 5458585 w 5473099"/>
                  <a:gd name="connsiteY7-36" fmla="*/ 0 h 3635049"/>
                  <a:gd name="connsiteX8-37" fmla="*/ 5473099 w 5473099"/>
                  <a:gd name="connsiteY8-38" fmla="*/ 0 h 3635049"/>
                  <a:gd name="connsiteX9-39" fmla="*/ 5473099 w 5473099"/>
                  <a:gd name="connsiteY9-40" fmla="*/ 0 h 3635049"/>
                  <a:gd name="connsiteX0-41" fmla="*/ 0 w 5473099"/>
                  <a:gd name="connsiteY0-42" fmla="*/ 3635049 h 3635049"/>
                  <a:gd name="connsiteX1-43" fmla="*/ 486930 w 5473099"/>
                  <a:gd name="connsiteY1-44" fmla="*/ 3055691 h 3635049"/>
                  <a:gd name="connsiteX2-45" fmla="*/ 1541521 w 5473099"/>
                  <a:gd name="connsiteY2-46" fmla="*/ 2963948 h 3635049"/>
                  <a:gd name="connsiteX3-47" fmla="*/ 2410585 w 5473099"/>
                  <a:gd name="connsiteY3-48" fmla="*/ 2090057 h 3635049"/>
                  <a:gd name="connsiteX4-49" fmla="*/ 3020185 w 5473099"/>
                  <a:gd name="connsiteY4-50" fmla="*/ 2409371 h 3635049"/>
                  <a:gd name="connsiteX5-51" fmla="*/ 3789442 w 5473099"/>
                  <a:gd name="connsiteY5-52" fmla="*/ 609600 h 3635049"/>
                  <a:gd name="connsiteX6-53" fmla="*/ 4282928 w 5473099"/>
                  <a:gd name="connsiteY6-54" fmla="*/ 754743 h 3635049"/>
                  <a:gd name="connsiteX7-55" fmla="*/ 5458585 w 5473099"/>
                  <a:gd name="connsiteY7-56" fmla="*/ 0 h 3635049"/>
                  <a:gd name="connsiteX8-57" fmla="*/ 5473099 w 5473099"/>
                  <a:gd name="connsiteY8-58" fmla="*/ 0 h 3635049"/>
                  <a:gd name="connsiteX9-59" fmla="*/ 5473099 w 5473099"/>
                  <a:gd name="connsiteY9-60" fmla="*/ 0 h 3635049"/>
                  <a:gd name="connsiteX0-61" fmla="*/ 0 w 5473099"/>
                  <a:gd name="connsiteY0-62" fmla="*/ 3635049 h 3635049"/>
                  <a:gd name="connsiteX1-63" fmla="*/ 486930 w 5473099"/>
                  <a:gd name="connsiteY1-64" fmla="*/ 3055691 h 3635049"/>
                  <a:gd name="connsiteX2-65" fmla="*/ 1541521 w 5473099"/>
                  <a:gd name="connsiteY2-66" fmla="*/ 2963948 h 3635049"/>
                  <a:gd name="connsiteX3-67" fmla="*/ 2410585 w 5473099"/>
                  <a:gd name="connsiteY3-68" fmla="*/ 2090057 h 3635049"/>
                  <a:gd name="connsiteX4-69" fmla="*/ 2980990 w 5473099"/>
                  <a:gd name="connsiteY4-70" fmla="*/ 1981952 h 3635049"/>
                  <a:gd name="connsiteX5-71" fmla="*/ 3789442 w 5473099"/>
                  <a:gd name="connsiteY5-72" fmla="*/ 609600 h 3635049"/>
                  <a:gd name="connsiteX6-73" fmla="*/ 4282928 w 5473099"/>
                  <a:gd name="connsiteY6-74" fmla="*/ 754743 h 3635049"/>
                  <a:gd name="connsiteX7-75" fmla="*/ 5458585 w 5473099"/>
                  <a:gd name="connsiteY7-76" fmla="*/ 0 h 3635049"/>
                  <a:gd name="connsiteX8-77" fmla="*/ 5473099 w 5473099"/>
                  <a:gd name="connsiteY8-78" fmla="*/ 0 h 3635049"/>
                  <a:gd name="connsiteX9-79" fmla="*/ 5473099 w 5473099"/>
                  <a:gd name="connsiteY9-80" fmla="*/ 0 h 3635049"/>
                  <a:gd name="connsiteX0-81" fmla="*/ 0 w 5473099"/>
                  <a:gd name="connsiteY0-82" fmla="*/ 3635049 h 3635049"/>
                  <a:gd name="connsiteX1-83" fmla="*/ 486930 w 5473099"/>
                  <a:gd name="connsiteY1-84" fmla="*/ 3055691 h 3635049"/>
                  <a:gd name="connsiteX2-85" fmla="*/ 1541521 w 5473099"/>
                  <a:gd name="connsiteY2-86" fmla="*/ 2963948 h 3635049"/>
                  <a:gd name="connsiteX3-87" fmla="*/ 2410585 w 5473099"/>
                  <a:gd name="connsiteY3-88" fmla="*/ 2090057 h 3635049"/>
                  <a:gd name="connsiteX4-89" fmla="*/ 2980990 w 5473099"/>
                  <a:gd name="connsiteY4-90" fmla="*/ 1981952 h 3635049"/>
                  <a:gd name="connsiteX5-91" fmla="*/ 3789442 w 5473099"/>
                  <a:gd name="connsiteY5-92" fmla="*/ 609600 h 3635049"/>
                  <a:gd name="connsiteX6-93" fmla="*/ 4501573 w 5473099"/>
                  <a:gd name="connsiteY6-94" fmla="*/ 672684 h 3635049"/>
                  <a:gd name="connsiteX7-95" fmla="*/ 5458585 w 5473099"/>
                  <a:gd name="connsiteY7-96" fmla="*/ 0 h 3635049"/>
                  <a:gd name="connsiteX8-97" fmla="*/ 5473099 w 5473099"/>
                  <a:gd name="connsiteY8-98" fmla="*/ 0 h 3635049"/>
                  <a:gd name="connsiteX9-99" fmla="*/ 5473099 w 5473099"/>
                  <a:gd name="connsiteY9-100" fmla="*/ 0 h 3635049"/>
                  <a:gd name="connsiteX0-101" fmla="*/ 0 w 5473099"/>
                  <a:gd name="connsiteY0-102" fmla="*/ 3635049 h 3635049"/>
                  <a:gd name="connsiteX1-103" fmla="*/ 486930 w 5473099"/>
                  <a:gd name="connsiteY1-104" fmla="*/ 3055691 h 3635049"/>
                  <a:gd name="connsiteX2-105" fmla="*/ 1541521 w 5473099"/>
                  <a:gd name="connsiteY2-106" fmla="*/ 2963948 h 3635049"/>
                  <a:gd name="connsiteX3-107" fmla="*/ 2410585 w 5473099"/>
                  <a:gd name="connsiteY3-108" fmla="*/ 2090057 h 3635049"/>
                  <a:gd name="connsiteX4-109" fmla="*/ 2980990 w 5473099"/>
                  <a:gd name="connsiteY4-110" fmla="*/ 1981952 h 3635049"/>
                  <a:gd name="connsiteX5-111" fmla="*/ 3789401 w 5473099"/>
                  <a:gd name="connsiteY5-112" fmla="*/ 742044 h 3635049"/>
                  <a:gd name="connsiteX6-113" fmla="*/ 4501573 w 5473099"/>
                  <a:gd name="connsiteY6-114" fmla="*/ 672684 h 3635049"/>
                  <a:gd name="connsiteX7-115" fmla="*/ 5458585 w 5473099"/>
                  <a:gd name="connsiteY7-116" fmla="*/ 0 h 3635049"/>
                  <a:gd name="connsiteX8-117" fmla="*/ 5473099 w 5473099"/>
                  <a:gd name="connsiteY8-118" fmla="*/ 0 h 3635049"/>
                  <a:gd name="connsiteX9-119" fmla="*/ 5473099 w 5473099"/>
                  <a:gd name="connsiteY9-120" fmla="*/ 0 h 3635049"/>
                  <a:gd name="connsiteX0-121" fmla="*/ 0 w 5709902"/>
                  <a:gd name="connsiteY0-122" fmla="*/ 3542019 h 3542019"/>
                  <a:gd name="connsiteX1-123" fmla="*/ 723733 w 5709902"/>
                  <a:gd name="connsiteY1-124" fmla="*/ 3055691 h 3542019"/>
                  <a:gd name="connsiteX2-125" fmla="*/ 1778324 w 5709902"/>
                  <a:gd name="connsiteY2-126" fmla="*/ 2963948 h 3542019"/>
                  <a:gd name="connsiteX3-127" fmla="*/ 2647388 w 5709902"/>
                  <a:gd name="connsiteY3-128" fmla="*/ 2090057 h 3542019"/>
                  <a:gd name="connsiteX4-129" fmla="*/ 3217793 w 5709902"/>
                  <a:gd name="connsiteY4-130" fmla="*/ 1981952 h 3542019"/>
                  <a:gd name="connsiteX5-131" fmla="*/ 4026204 w 5709902"/>
                  <a:gd name="connsiteY5-132" fmla="*/ 742044 h 3542019"/>
                  <a:gd name="connsiteX6-133" fmla="*/ 4738376 w 5709902"/>
                  <a:gd name="connsiteY6-134" fmla="*/ 672684 h 3542019"/>
                  <a:gd name="connsiteX7-135" fmla="*/ 5695388 w 5709902"/>
                  <a:gd name="connsiteY7-136" fmla="*/ 0 h 3542019"/>
                  <a:gd name="connsiteX8-137" fmla="*/ 5709902 w 5709902"/>
                  <a:gd name="connsiteY8-138" fmla="*/ 0 h 3542019"/>
                  <a:gd name="connsiteX9-139" fmla="*/ 5709902 w 5709902"/>
                  <a:gd name="connsiteY9-140" fmla="*/ 0 h 3542019"/>
                  <a:gd name="connsiteX0-141" fmla="*/ 0 w 5709902"/>
                  <a:gd name="connsiteY0-142" fmla="*/ 3542019 h 3542019"/>
                  <a:gd name="connsiteX1-143" fmla="*/ 723733 w 5709902"/>
                  <a:gd name="connsiteY1-144" fmla="*/ 3055691 h 3542019"/>
                  <a:gd name="connsiteX2-145" fmla="*/ 1778324 w 5709902"/>
                  <a:gd name="connsiteY2-146" fmla="*/ 2963948 h 3542019"/>
                  <a:gd name="connsiteX3-147" fmla="*/ 2647388 w 5709902"/>
                  <a:gd name="connsiteY3-148" fmla="*/ 2090057 h 3542019"/>
                  <a:gd name="connsiteX4-149" fmla="*/ 3217793 w 5709902"/>
                  <a:gd name="connsiteY4-150" fmla="*/ 1981952 h 3542019"/>
                  <a:gd name="connsiteX5-151" fmla="*/ 4026204 w 5709902"/>
                  <a:gd name="connsiteY5-152" fmla="*/ 742044 h 3542019"/>
                  <a:gd name="connsiteX6-153" fmla="*/ 5161239 w 5709902"/>
                  <a:gd name="connsiteY6-154" fmla="*/ 672684 h 3542019"/>
                  <a:gd name="connsiteX7-155" fmla="*/ 5695388 w 5709902"/>
                  <a:gd name="connsiteY7-156" fmla="*/ 0 h 3542019"/>
                  <a:gd name="connsiteX8-157" fmla="*/ 5709902 w 5709902"/>
                  <a:gd name="connsiteY8-158" fmla="*/ 0 h 3542019"/>
                  <a:gd name="connsiteX9-159" fmla="*/ 5709902 w 5709902"/>
                  <a:gd name="connsiteY9-160" fmla="*/ 0 h 3542019"/>
                  <a:gd name="connsiteX0-161" fmla="*/ 0 w 5709902"/>
                  <a:gd name="connsiteY0-162" fmla="*/ 3542019 h 3542019"/>
                  <a:gd name="connsiteX1-163" fmla="*/ 723733 w 5709902"/>
                  <a:gd name="connsiteY1-164" fmla="*/ 3055691 h 3542019"/>
                  <a:gd name="connsiteX2-165" fmla="*/ 1778324 w 5709902"/>
                  <a:gd name="connsiteY2-166" fmla="*/ 2963948 h 3542019"/>
                  <a:gd name="connsiteX3-167" fmla="*/ 2647388 w 5709902"/>
                  <a:gd name="connsiteY3-168" fmla="*/ 2090057 h 3542019"/>
                  <a:gd name="connsiteX4-169" fmla="*/ 3217793 w 5709902"/>
                  <a:gd name="connsiteY4-170" fmla="*/ 1981952 h 3542019"/>
                  <a:gd name="connsiteX5-171" fmla="*/ 4119234 w 5709902"/>
                  <a:gd name="connsiteY5-172" fmla="*/ 792788 h 3542019"/>
                  <a:gd name="connsiteX6-173" fmla="*/ 5161239 w 5709902"/>
                  <a:gd name="connsiteY6-174" fmla="*/ 672684 h 3542019"/>
                  <a:gd name="connsiteX7-175" fmla="*/ 5695388 w 5709902"/>
                  <a:gd name="connsiteY7-176" fmla="*/ 0 h 3542019"/>
                  <a:gd name="connsiteX8-177" fmla="*/ 5709902 w 5709902"/>
                  <a:gd name="connsiteY8-178" fmla="*/ 0 h 3542019"/>
                  <a:gd name="connsiteX9-179" fmla="*/ 5709902 w 5709902"/>
                  <a:gd name="connsiteY9-180" fmla="*/ 0 h 3542019"/>
                  <a:gd name="connsiteX0-181" fmla="*/ 0 w 5709902"/>
                  <a:gd name="connsiteY0-182" fmla="*/ 3542019 h 3542019"/>
                  <a:gd name="connsiteX1-183" fmla="*/ 723733 w 5709902"/>
                  <a:gd name="connsiteY1-184" fmla="*/ 3055691 h 3542019"/>
                  <a:gd name="connsiteX2-185" fmla="*/ 1778324 w 5709902"/>
                  <a:gd name="connsiteY2-186" fmla="*/ 2963948 h 3542019"/>
                  <a:gd name="connsiteX3-187" fmla="*/ 2376756 w 5709902"/>
                  <a:gd name="connsiteY3-188" fmla="*/ 2106971 h 3542019"/>
                  <a:gd name="connsiteX4-189" fmla="*/ 3217793 w 5709902"/>
                  <a:gd name="connsiteY4-190" fmla="*/ 1981952 h 3542019"/>
                  <a:gd name="connsiteX5-191" fmla="*/ 4119234 w 5709902"/>
                  <a:gd name="connsiteY5-192" fmla="*/ 792788 h 3542019"/>
                  <a:gd name="connsiteX6-193" fmla="*/ 5161239 w 5709902"/>
                  <a:gd name="connsiteY6-194" fmla="*/ 672684 h 3542019"/>
                  <a:gd name="connsiteX7-195" fmla="*/ 5695388 w 5709902"/>
                  <a:gd name="connsiteY7-196" fmla="*/ 0 h 3542019"/>
                  <a:gd name="connsiteX8-197" fmla="*/ 5709902 w 5709902"/>
                  <a:gd name="connsiteY8-198" fmla="*/ 0 h 3542019"/>
                  <a:gd name="connsiteX9-199" fmla="*/ 5709902 w 5709902"/>
                  <a:gd name="connsiteY9-200" fmla="*/ 0 h 3542019"/>
                  <a:gd name="connsiteX0-201" fmla="*/ 0 w 5709902"/>
                  <a:gd name="connsiteY0-202" fmla="*/ 3542019 h 3542019"/>
                  <a:gd name="connsiteX1-203" fmla="*/ 723733 w 5709902"/>
                  <a:gd name="connsiteY1-204" fmla="*/ 3055691 h 3542019"/>
                  <a:gd name="connsiteX2-205" fmla="*/ 1778324 w 5709902"/>
                  <a:gd name="connsiteY2-206" fmla="*/ 2963948 h 3542019"/>
                  <a:gd name="connsiteX3-207" fmla="*/ 2376756 w 5709902"/>
                  <a:gd name="connsiteY3-208" fmla="*/ 2106971 h 3542019"/>
                  <a:gd name="connsiteX4-209" fmla="*/ 3192422 w 5709902"/>
                  <a:gd name="connsiteY4-210" fmla="*/ 1880465 h 3542019"/>
                  <a:gd name="connsiteX5-211" fmla="*/ 4119234 w 5709902"/>
                  <a:gd name="connsiteY5-212" fmla="*/ 792788 h 3542019"/>
                  <a:gd name="connsiteX6-213" fmla="*/ 5161239 w 5709902"/>
                  <a:gd name="connsiteY6-214" fmla="*/ 672684 h 3542019"/>
                  <a:gd name="connsiteX7-215" fmla="*/ 5695388 w 5709902"/>
                  <a:gd name="connsiteY7-216" fmla="*/ 0 h 3542019"/>
                  <a:gd name="connsiteX8-217" fmla="*/ 5709902 w 5709902"/>
                  <a:gd name="connsiteY8-218" fmla="*/ 0 h 3542019"/>
                  <a:gd name="connsiteX9-219" fmla="*/ 5709902 w 5709902"/>
                  <a:gd name="connsiteY9-220" fmla="*/ 0 h 3542019"/>
                  <a:gd name="connsiteX0-221" fmla="*/ 0 w 5709902"/>
                  <a:gd name="connsiteY0-222" fmla="*/ 3542019 h 3542019"/>
                  <a:gd name="connsiteX1-223" fmla="*/ 723733 w 5709902"/>
                  <a:gd name="connsiteY1-224" fmla="*/ 3055691 h 3542019"/>
                  <a:gd name="connsiteX2-225" fmla="*/ 1626094 w 5709902"/>
                  <a:gd name="connsiteY2-226" fmla="*/ 2913205 h 3542019"/>
                  <a:gd name="connsiteX3-227" fmla="*/ 2376756 w 5709902"/>
                  <a:gd name="connsiteY3-228" fmla="*/ 2106971 h 3542019"/>
                  <a:gd name="connsiteX4-229" fmla="*/ 3192422 w 5709902"/>
                  <a:gd name="connsiteY4-230" fmla="*/ 1880465 h 3542019"/>
                  <a:gd name="connsiteX5-231" fmla="*/ 4119234 w 5709902"/>
                  <a:gd name="connsiteY5-232" fmla="*/ 792788 h 3542019"/>
                  <a:gd name="connsiteX6-233" fmla="*/ 5161239 w 5709902"/>
                  <a:gd name="connsiteY6-234" fmla="*/ 672684 h 3542019"/>
                  <a:gd name="connsiteX7-235" fmla="*/ 5695388 w 5709902"/>
                  <a:gd name="connsiteY7-236" fmla="*/ 0 h 3542019"/>
                  <a:gd name="connsiteX8-237" fmla="*/ 5709902 w 5709902"/>
                  <a:gd name="connsiteY8-238" fmla="*/ 0 h 3542019"/>
                  <a:gd name="connsiteX9-239" fmla="*/ 5709902 w 5709902"/>
                  <a:gd name="connsiteY9-240" fmla="*/ 0 h 3542019"/>
                  <a:gd name="connsiteX0-241" fmla="*/ 0 w 5709902"/>
                  <a:gd name="connsiteY0-242" fmla="*/ 3542019 h 3542019"/>
                  <a:gd name="connsiteX1-243" fmla="*/ 723733 w 5709902"/>
                  <a:gd name="connsiteY1-244" fmla="*/ 3055691 h 3542019"/>
                  <a:gd name="connsiteX2-245" fmla="*/ 1626094 w 5709902"/>
                  <a:gd name="connsiteY2-246" fmla="*/ 2913205 h 3542019"/>
                  <a:gd name="connsiteX3-247" fmla="*/ 2376756 w 5709902"/>
                  <a:gd name="connsiteY3-248" fmla="*/ 2106971 h 3542019"/>
                  <a:gd name="connsiteX4-249" fmla="*/ 3192422 w 5709902"/>
                  <a:gd name="connsiteY4-250" fmla="*/ 1880465 h 3542019"/>
                  <a:gd name="connsiteX5-251" fmla="*/ 4119234 w 5709902"/>
                  <a:gd name="connsiteY5-252" fmla="*/ 792788 h 3542019"/>
                  <a:gd name="connsiteX6-253" fmla="*/ 5161239 w 5709902"/>
                  <a:gd name="connsiteY6-254" fmla="*/ 672684 h 3542019"/>
                  <a:gd name="connsiteX7-255" fmla="*/ 5695388 w 5709902"/>
                  <a:gd name="connsiteY7-256" fmla="*/ 0 h 3542019"/>
                  <a:gd name="connsiteX8-257" fmla="*/ 5709902 w 5709902"/>
                  <a:gd name="connsiteY8-258" fmla="*/ 0 h 3542019"/>
                  <a:gd name="connsiteX9-259" fmla="*/ 5709902 w 5709902"/>
                  <a:gd name="connsiteY9-260" fmla="*/ 0 h 3542019"/>
                  <a:gd name="connsiteX0-261" fmla="*/ 0 w 5709902"/>
                  <a:gd name="connsiteY0-262" fmla="*/ 3542019 h 3542019"/>
                  <a:gd name="connsiteX1-263" fmla="*/ 723733 w 5709902"/>
                  <a:gd name="connsiteY1-264" fmla="*/ 3055691 h 3542019"/>
                  <a:gd name="connsiteX2-265" fmla="*/ 1626094 w 5709902"/>
                  <a:gd name="connsiteY2-266" fmla="*/ 2913205 h 3542019"/>
                  <a:gd name="connsiteX3-267" fmla="*/ 2376756 w 5709902"/>
                  <a:gd name="connsiteY3-268" fmla="*/ 2106971 h 3542019"/>
                  <a:gd name="connsiteX4-269" fmla="*/ 3192422 w 5709902"/>
                  <a:gd name="connsiteY4-270" fmla="*/ 1880465 h 3542019"/>
                  <a:gd name="connsiteX5-271" fmla="*/ 4119234 w 5709902"/>
                  <a:gd name="connsiteY5-272" fmla="*/ 792788 h 3542019"/>
                  <a:gd name="connsiteX6-273" fmla="*/ 5161239 w 5709902"/>
                  <a:gd name="connsiteY6-274" fmla="*/ 672684 h 3542019"/>
                  <a:gd name="connsiteX7-275" fmla="*/ 5695388 w 5709902"/>
                  <a:gd name="connsiteY7-276" fmla="*/ 0 h 3542019"/>
                  <a:gd name="connsiteX8-277" fmla="*/ 5709902 w 5709902"/>
                  <a:gd name="connsiteY8-278" fmla="*/ 0 h 3542019"/>
                  <a:gd name="connsiteX9-279" fmla="*/ 5709902 w 5709902"/>
                  <a:gd name="connsiteY9-280" fmla="*/ 0 h 3542019"/>
                  <a:gd name="connsiteX0-281" fmla="*/ 0 w 6149679"/>
                  <a:gd name="connsiteY0-282" fmla="*/ 3567391 h 3567391"/>
                  <a:gd name="connsiteX1-283" fmla="*/ 1163510 w 6149679"/>
                  <a:gd name="connsiteY1-284" fmla="*/ 3055691 h 3567391"/>
                  <a:gd name="connsiteX2-285" fmla="*/ 2065871 w 6149679"/>
                  <a:gd name="connsiteY2-286" fmla="*/ 2913205 h 3567391"/>
                  <a:gd name="connsiteX3-287" fmla="*/ 2816533 w 6149679"/>
                  <a:gd name="connsiteY3-288" fmla="*/ 2106971 h 3567391"/>
                  <a:gd name="connsiteX4-289" fmla="*/ 3632199 w 6149679"/>
                  <a:gd name="connsiteY4-290" fmla="*/ 1880465 h 3567391"/>
                  <a:gd name="connsiteX5-291" fmla="*/ 4559011 w 6149679"/>
                  <a:gd name="connsiteY5-292" fmla="*/ 792788 h 3567391"/>
                  <a:gd name="connsiteX6-293" fmla="*/ 5601016 w 6149679"/>
                  <a:gd name="connsiteY6-294" fmla="*/ 672684 h 3567391"/>
                  <a:gd name="connsiteX7-295" fmla="*/ 6135165 w 6149679"/>
                  <a:gd name="connsiteY7-296" fmla="*/ 0 h 3567391"/>
                  <a:gd name="connsiteX8-297" fmla="*/ 6149679 w 6149679"/>
                  <a:gd name="connsiteY8-298" fmla="*/ 0 h 3567391"/>
                  <a:gd name="connsiteX9-299" fmla="*/ 6149679 w 6149679"/>
                  <a:gd name="connsiteY9-300" fmla="*/ 0 h 3567391"/>
                  <a:gd name="connsiteX0-301" fmla="*/ 0 w 6276538"/>
                  <a:gd name="connsiteY0-302" fmla="*/ 3584306 h 3584306"/>
                  <a:gd name="connsiteX1-303" fmla="*/ 1290369 w 6276538"/>
                  <a:gd name="connsiteY1-304" fmla="*/ 3055691 h 3584306"/>
                  <a:gd name="connsiteX2-305" fmla="*/ 2192730 w 6276538"/>
                  <a:gd name="connsiteY2-306" fmla="*/ 2913205 h 3584306"/>
                  <a:gd name="connsiteX3-307" fmla="*/ 2943392 w 6276538"/>
                  <a:gd name="connsiteY3-308" fmla="*/ 2106971 h 3584306"/>
                  <a:gd name="connsiteX4-309" fmla="*/ 3759058 w 6276538"/>
                  <a:gd name="connsiteY4-310" fmla="*/ 1880465 h 3584306"/>
                  <a:gd name="connsiteX5-311" fmla="*/ 4685870 w 6276538"/>
                  <a:gd name="connsiteY5-312" fmla="*/ 792788 h 3584306"/>
                  <a:gd name="connsiteX6-313" fmla="*/ 5727875 w 6276538"/>
                  <a:gd name="connsiteY6-314" fmla="*/ 672684 h 3584306"/>
                  <a:gd name="connsiteX7-315" fmla="*/ 6262024 w 6276538"/>
                  <a:gd name="connsiteY7-316" fmla="*/ 0 h 3584306"/>
                  <a:gd name="connsiteX8-317" fmla="*/ 6276538 w 6276538"/>
                  <a:gd name="connsiteY8-318" fmla="*/ 0 h 3584306"/>
                  <a:gd name="connsiteX9-319" fmla="*/ 6276538 w 6276538"/>
                  <a:gd name="connsiteY9-320" fmla="*/ 0 h 3584306"/>
                  <a:gd name="connsiteX0-321" fmla="*/ 0 w 6107393"/>
                  <a:gd name="connsiteY0-322" fmla="*/ 3584306 h 3584306"/>
                  <a:gd name="connsiteX1-323" fmla="*/ 1121224 w 6107393"/>
                  <a:gd name="connsiteY1-324" fmla="*/ 3055691 h 3584306"/>
                  <a:gd name="connsiteX2-325" fmla="*/ 2023585 w 6107393"/>
                  <a:gd name="connsiteY2-326" fmla="*/ 2913205 h 3584306"/>
                  <a:gd name="connsiteX3-327" fmla="*/ 2774247 w 6107393"/>
                  <a:gd name="connsiteY3-328" fmla="*/ 2106971 h 3584306"/>
                  <a:gd name="connsiteX4-329" fmla="*/ 3589913 w 6107393"/>
                  <a:gd name="connsiteY4-330" fmla="*/ 1880465 h 3584306"/>
                  <a:gd name="connsiteX5-331" fmla="*/ 4516725 w 6107393"/>
                  <a:gd name="connsiteY5-332" fmla="*/ 792788 h 3584306"/>
                  <a:gd name="connsiteX6-333" fmla="*/ 5558730 w 6107393"/>
                  <a:gd name="connsiteY6-334" fmla="*/ 672684 h 3584306"/>
                  <a:gd name="connsiteX7-335" fmla="*/ 6092879 w 6107393"/>
                  <a:gd name="connsiteY7-336" fmla="*/ 0 h 3584306"/>
                  <a:gd name="connsiteX8-337" fmla="*/ 6107393 w 6107393"/>
                  <a:gd name="connsiteY8-338" fmla="*/ 0 h 3584306"/>
                  <a:gd name="connsiteX9-339" fmla="*/ 6107393 w 6107393"/>
                  <a:gd name="connsiteY9-340" fmla="*/ 0 h 3584306"/>
                  <a:gd name="connsiteX0-341" fmla="*/ 0 w 6318824"/>
                  <a:gd name="connsiteY0-342" fmla="*/ 3584306 h 3584306"/>
                  <a:gd name="connsiteX1-343" fmla="*/ 1332655 w 6318824"/>
                  <a:gd name="connsiteY1-344" fmla="*/ 3055691 h 3584306"/>
                  <a:gd name="connsiteX2-345" fmla="*/ 2235016 w 6318824"/>
                  <a:gd name="connsiteY2-346" fmla="*/ 2913205 h 3584306"/>
                  <a:gd name="connsiteX3-347" fmla="*/ 2985678 w 6318824"/>
                  <a:gd name="connsiteY3-348" fmla="*/ 2106971 h 3584306"/>
                  <a:gd name="connsiteX4-349" fmla="*/ 3801344 w 6318824"/>
                  <a:gd name="connsiteY4-350" fmla="*/ 1880465 h 3584306"/>
                  <a:gd name="connsiteX5-351" fmla="*/ 4728156 w 6318824"/>
                  <a:gd name="connsiteY5-352" fmla="*/ 792788 h 3584306"/>
                  <a:gd name="connsiteX6-353" fmla="*/ 5770161 w 6318824"/>
                  <a:gd name="connsiteY6-354" fmla="*/ 672684 h 3584306"/>
                  <a:gd name="connsiteX7-355" fmla="*/ 6304310 w 6318824"/>
                  <a:gd name="connsiteY7-356" fmla="*/ 0 h 3584306"/>
                  <a:gd name="connsiteX8-357" fmla="*/ 6318824 w 6318824"/>
                  <a:gd name="connsiteY8-358" fmla="*/ 0 h 3584306"/>
                  <a:gd name="connsiteX9-359" fmla="*/ 6318824 w 6318824"/>
                  <a:gd name="connsiteY9-360" fmla="*/ 0 h 3584306"/>
                  <a:gd name="connsiteX0-361" fmla="*/ 0 w 6318824"/>
                  <a:gd name="connsiteY0-362" fmla="*/ 3584306 h 3584306"/>
                  <a:gd name="connsiteX1-363" fmla="*/ 1304053 w 6318824"/>
                  <a:gd name="connsiteY1-364" fmla="*/ 2893611 h 3584306"/>
                  <a:gd name="connsiteX2-365" fmla="*/ 2235016 w 6318824"/>
                  <a:gd name="connsiteY2-366" fmla="*/ 2913205 h 3584306"/>
                  <a:gd name="connsiteX3-367" fmla="*/ 2985678 w 6318824"/>
                  <a:gd name="connsiteY3-368" fmla="*/ 2106971 h 3584306"/>
                  <a:gd name="connsiteX4-369" fmla="*/ 3801344 w 6318824"/>
                  <a:gd name="connsiteY4-370" fmla="*/ 1880465 h 3584306"/>
                  <a:gd name="connsiteX5-371" fmla="*/ 4728156 w 6318824"/>
                  <a:gd name="connsiteY5-372" fmla="*/ 792788 h 3584306"/>
                  <a:gd name="connsiteX6-373" fmla="*/ 5770161 w 6318824"/>
                  <a:gd name="connsiteY6-374" fmla="*/ 672684 h 3584306"/>
                  <a:gd name="connsiteX7-375" fmla="*/ 6304310 w 6318824"/>
                  <a:gd name="connsiteY7-376" fmla="*/ 0 h 3584306"/>
                  <a:gd name="connsiteX8-377" fmla="*/ 6318824 w 6318824"/>
                  <a:gd name="connsiteY8-378" fmla="*/ 0 h 3584306"/>
                  <a:gd name="connsiteX9-379" fmla="*/ 6318824 w 6318824"/>
                  <a:gd name="connsiteY9-380" fmla="*/ 0 h 3584306"/>
                  <a:gd name="connsiteX0-381" fmla="*/ 0 w 6318824"/>
                  <a:gd name="connsiteY0-382" fmla="*/ 3584306 h 3584306"/>
                  <a:gd name="connsiteX1-383" fmla="*/ 1304053 w 6318824"/>
                  <a:gd name="connsiteY1-384" fmla="*/ 2893611 h 3584306"/>
                  <a:gd name="connsiteX2-385" fmla="*/ 2235016 w 6318824"/>
                  <a:gd name="connsiteY2-386" fmla="*/ 2913205 h 3584306"/>
                  <a:gd name="connsiteX3-387" fmla="*/ 2985678 w 6318824"/>
                  <a:gd name="connsiteY3-388" fmla="*/ 2106971 h 3584306"/>
                  <a:gd name="connsiteX4-389" fmla="*/ 3801344 w 6318824"/>
                  <a:gd name="connsiteY4-390" fmla="*/ 1880465 h 3584306"/>
                  <a:gd name="connsiteX5-391" fmla="*/ 4763842 w 6318824"/>
                  <a:gd name="connsiteY5-392" fmla="*/ 1068084 h 3584306"/>
                  <a:gd name="connsiteX6-393" fmla="*/ 5770161 w 6318824"/>
                  <a:gd name="connsiteY6-394" fmla="*/ 672684 h 3584306"/>
                  <a:gd name="connsiteX7-395" fmla="*/ 6304310 w 6318824"/>
                  <a:gd name="connsiteY7-396" fmla="*/ 0 h 3584306"/>
                  <a:gd name="connsiteX8-397" fmla="*/ 6318824 w 6318824"/>
                  <a:gd name="connsiteY8-398" fmla="*/ 0 h 3584306"/>
                  <a:gd name="connsiteX9-399" fmla="*/ 6318824 w 6318824"/>
                  <a:gd name="connsiteY9-400" fmla="*/ 0 h 3584306"/>
                  <a:gd name="connsiteX0-401" fmla="*/ 0 w 6318824"/>
                  <a:gd name="connsiteY0-402" fmla="*/ 3584306 h 3584306"/>
                  <a:gd name="connsiteX1-403" fmla="*/ 1304053 w 6318824"/>
                  <a:gd name="connsiteY1-404" fmla="*/ 2893611 h 3584306"/>
                  <a:gd name="connsiteX2-405" fmla="*/ 2235016 w 6318824"/>
                  <a:gd name="connsiteY2-406" fmla="*/ 2913205 h 3584306"/>
                  <a:gd name="connsiteX3-407" fmla="*/ 2985678 w 6318824"/>
                  <a:gd name="connsiteY3-408" fmla="*/ 2106971 h 3584306"/>
                  <a:gd name="connsiteX4-409" fmla="*/ 3801344 w 6318824"/>
                  <a:gd name="connsiteY4-410" fmla="*/ 1880465 h 3584306"/>
                  <a:gd name="connsiteX5-411" fmla="*/ 5192081 w 6318824"/>
                  <a:gd name="connsiteY5-412" fmla="*/ 1837894 h 3584306"/>
                  <a:gd name="connsiteX6-413" fmla="*/ 5770161 w 6318824"/>
                  <a:gd name="connsiteY6-414" fmla="*/ 672684 h 3584306"/>
                  <a:gd name="connsiteX7-415" fmla="*/ 6304310 w 6318824"/>
                  <a:gd name="connsiteY7-416" fmla="*/ 0 h 3584306"/>
                  <a:gd name="connsiteX8-417" fmla="*/ 6318824 w 6318824"/>
                  <a:gd name="connsiteY8-418" fmla="*/ 0 h 3584306"/>
                  <a:gd name="connsiteX9-419" fmla="*/ 6318824 w 6318824"/>
                  <a:gd name="connsiteY9-420" fmla="*/ 0 h 3584306"/>
                  <a:gd name="connsiteX0-421" fmla="*/ 0 w 6318824"/>
                  <a:gd name="connsiteY0-422" fmla="*/ 3584306 h 3584306"/>
                  <a:gd name="connsiteX1-423" fmla="*/ 1304053 w 6318824"/>
                  <a:gd name="connsiteY1-424" fmla="*/ 2893611 h 3584306"/>
                  <a:gd name="connsiteX2-425" fmla="*/ 2235016 w 6318824"/>
                  <a:gd name="connsiteY2-426" fmla="*/ 2913205 h 3584306"/>
                  <a:gd name="connsiteX3-427" fmla="*/ 2985678 w 6318824"/>
                  <a:gd name="connsiteY3-428" fmla="*/ 2106971 h 3584306"/>
                  <a:gd name="connsiteX4-429" fmla="*/ 3984875 w 6318824"/>
                  <a:gd name="connsiteY4-430" fmla="*/ 1870269 h 3584306"/>
                  <a:gd name="connsiteX5-431" fmla="*/ 5192081 w 6318824"/>
                  <a:gd name="connsiteY5-432" fmla="*/ 1837894 h 3584306"/>
                  <a:gd name="connsiteX6-433" fmla="*/ 5770161 w 6318824"/>
                  <a:gd name="connsiteY6-434" fmla="*/ 672684 h 3584306"/>
                  <a:gd name="connsiteX7-435" fmla="*/ 6304310 w 6318824"/>
                  <a:gd name="connsiteY7-436" fmla="*/ 0 h 3584306"/>
                  <a:gd name="connsiteX8-437" fmla="*/ 6318824 w 6318824"/>
                  <a:gd name="connsiteY8-438" fmla="*/ 0 h 3584306"/>
                  <a:gd name="connsiteX9-439" fmla="*/ 6318824 w 6318824"/>
                  <a:gd name="connsiteY9-440" fmla="*/ 0 h 3584306"/>
                  <a:gd name="connsiteX0-441" fmla="*/ 0 w 6318824"/>
                  <a:gd name="connsiteY0-442" fmla="*/ 3584306 h 3584306"/>
                  <a:gd name="connsiteX1-443" fmla="*/ 1304053 w 6318824"/>
                  <a:gd name="connsiteY1-444" fmla="*/ 2893611 h 3584306"/>
                  <a:gd name="connsiteX2-445" fmla="*/ 2235016 w 6318824"/>
                  <a:gd name="connsiteY2-446" fmla="*/ 2913205 h 3584306"/>
                  <a:gd name="connsiteX3-447" fmla="*/ 2962737 w 6318824"/>
                  <a:gd name="connsiteY3-448" fmla="*/ 2030500 h 3584306"/>
                  <a:gd name="connsiteX4-449" fmla="*/ 3984875 w 6318824"/>
                  <a:gd name="connsiteY4-450" fmla="*/ 1870269 h 3584306"/>
                  <a:gd name="connsiteX5-451" fmla="*/ 5192081 w 6318824"/>
                  <a:gd name="connsiteY5-452" fmla="*/ 1837894 h 3584306"/>
                  <a:gd name="connsiteX6-453" fmla="*/ 5770161 w 6318824"/>
                  <a:gd name="connsiteY6-454" fmla="*/ 672684 h 3584306"/>
                  <a:gd name="connsiteX7-455" fmla="*/ 6304310 w 6318824"/>
                  <a:gd name="connsiteY7-456" fmla="*/ 0 h 3584306"/>
                  <a:gd name="connsiteX8-457" fmla="*/ 6318824 w 6318824"/>
                  <a:gd name="connsiteY8-458" fmla="*/ 0 h 3584306"/>
                  <a:gd name="connsiteX9-459" fmla="*/ 6318824 w 6318824"/>
                  <a:gd name="connsiteY9-460" fmla="*/ 0 h 3584306"/>
                  <a:gd name="connsiteX0-461" fmla="*/ 0 w 6318824"/>
                  <a:gd name="connsiteY0-462" fmla="*/ 3584306 h 3584306"/>
                  <a:gd name="connsiteX1-463" fmla="*/ 1304053 w 6318824"/>
                  <a:gd name="connsiteY1-464" fmla="*/ 2893611 h 3584306"/>
                  <a:gd name="connsiteX2-465" fmla="*/ 2127956 w 6318824"/>
                  <a:gd name="connsiteY2-466" fmla="*/ 2821439 h 3584306"/>
                  <a:gd name="connsiteX3-467" fmla="*/ 2962737 w 6318824"/>
                  <a:gd name="connsiteY3-468" fmla="*/ 2030500 h 3584306"/>
                  <a:gd name="connsiteX4-469" fmla="*/ 3984875 w 6318824"/>
                  <a:gd name="connsiteY4-470" fmla="*/ 1870269 h 3584306"/>
                  <a:gd name="connsiteX5-471" fmla="*/ 5192081 w 6318824"/>
                  <a:gd name="connsiteY5-472" fmla="*/ 1837894 h 3584306"/>
                  <a:gd name="connsiteX6-473" fmla="*/ 5770161 w 6318824"/>
                  <a:gd name="connsiteY6-474" fmla="*/ 672684 h 3584306"/>
                  <a:gd name="connsiteX7-475" fmla="*/ 6304310 w 6318824"/>
                  <a:gd name="connsiteY7-476" fmla="*/ 0 h 3584306"/>
                  <a:gd name="connsiteX8-477" fmla="*/ 6318824 w 6318824"/>
                  <a:gd name="connsiteY8-478" fmla="*/ 0 h 3584306"/>
                  <a:gd name="connsiteX9-479" fmla="*/ 6318824 w 6318824"/>
                  <a:gd name="connsiteY9-480" fmla="*/ 0 h 3584306"/>
                  <a:gd name="connsiteX0-481" fmla="*/ 0 w 6318824"/>
                  <a:gd name="connsiteY0-482" fmla="*/ 3584306 h 3584306"/>
                  <a:gd name="connsiteX1-483" fmla="*/ 1304053 w 6318824"/>
                  <a:gd name="connsiteY1-484" fmla="*/ 2893611 h 3584306"/>
                  <a:gd name="connsiteX2-485" fmla="*/ 2127956 w 6318824"/>
                  <a:gd name="connsiteY2-486" fmla="*/ 2821439 h 3584306"/>
                  <a:gd name="connsiteX3-487" fmla="*/ 2962737 w 6318824"/>
                  <a:gd name="connsiteY3-488" fmla="*/ 2030500 h 3584306"/>
                  <a:gd name="connsiteX4-489" fmla="*/ 4122523 w 6318824"/>
                  <a:gd name="connsiteY4-490" fmla="*/ 1862622 h 3584306"/>
                  <a:gd name="connsiteX5-491" fmla="*/ 5192081 w 6318824"/>
                  <a:gd name="connsiteY5-492" fmla="*/ 1837894 h 3584306"/>
                  <a:gd name="connsiteX6-493" fmla="*/ 5770161 w 6318824"/>
                  <a:gd name="connsiteY6-494" fmla="*/ 672684 h 3584306"/>
                  <a:gd name="connsiteX7-495" fmla="*/ 6304310 w 6318824"/>
                  <a:gd name="connsiteY7-496" fmla="*/ 0 h 3584306"/>
                  <a:gd name="connsiteX8-497" fmla="*/ 6318824 w 6318824"/>
                  <a:gd name="connsiteY8-498" fmla="*/ 0 h 3584306"/>
                  <a:gd name="connsiteX9-499" fmla="*/ 6318824 w 6318824"/>
                  <a:gd name="connsiteY9-500" fmla="*/ 0 h 3584306"/>
                  <a:gd name="connsiteX0-501" fmla="*/ 0 w 6318824"/>
                  <a:gd name="connsiteY0-502" fmla="*/ 3584306 h 3584306"/>
                  <a:gd name="connsiteX1-503" fmla="*/ 1304053 w 6318824"/>
                  <a:gd name="connsiteY1-504" fmla="*/ 2893611 h 3584306"/>
                  <a:gd name="connsiteX2-505" fmla="*/ 2127956 w 6318824"/>
                  <a:gd name="connsiteY2-506" fmla="*/ 2821439 h 3584306"/>
                  <a:gd name="connsiteX3-507" fmla="*/ 2962737 w 6318824"/>
                  <a:gd name="connsiteY3-508" fmla="*/ 2030500 h 3584306"/>
                  <a:gd name="connsiteX4-509" fmla="*/ 4122523 w 6318824"/>
                  <a:gd name="connsiteY4-510" fmla="*/ 1809092 h 3584306"/>
                  <a:gd name="connsiteX5-511" fmla="*/ 5192081 w 6318824"/>
                  <a:gd name="connsiteY5-512" fmla="*/ 1837894 h 3584306"/>
                  <a:gd name="connsiteX6-513" fmla="*/ 5770161 w 6318824"/>
                  <a:gd name="connsiteY6-514" fmla="*/ 672684 h 3584306"/>
                  <a:gd name="connsiteX7-515" fmla="*/ 6304310 w 6318824"/>
                  <a:gd name="connsiteY7-516" fmla="*/ 0 h 3584306"/>
                  <a:gd name="connsiteX8-517" fmla="*/ 6318824 w 6318824"/>
                  <a:gd name="connsiteY8-518" fmla="*/ 0 h 3584306"/>
                  <a:gd name="connsiteX9-519" fmla="*/ 6318824 w 6318824"/>
                  <a:gd name="connsiteY9-520" fmla="*/ 0 h 3584306"/>
                  <a:gd name="connsiteX0-521" fmla="*/ 0 w 6318824"/>
                  <a:gd name="connsiteY0-522" fmla="*/ 3584306 h 3584306"/>
                  <a:gd name="connsiteX1-523" fmla="*/ 1304053 w 6318824"/>
                  <a:gd name="connsiteY1-524" fmla="*/ 2893611 h 3584306"/>
                  <a:gd name="connsiteX2-525" fmla="*/ 2127956 w 6318824"/>
                  <a:gd name="connsiteY2-526" fmla="*/ 2821439 h 3584306"/>
                  <a:gd name="connsiteX3-527" fmla="*/ 3201089 w 6318824"/>
                  <a:gd name="connsiteY3-528" fmla="*/ 2411862 h 3584306"/>
                  <a:gd name="connsiteX4-529" fmla="*/ 4122523 w 6318824"/>
                  <a:gd name="connsiteY4-530" fmla="*/ 1809092 h 3584306"/>
                  <a:gd name="connsiteX5-531" fmla="*/ 5192081 w 6318824"/>
                  <a:gd name="connsiteY5-532" fmla="*/ 1837894 h 3584306"/>
                  <a:gd name="connsiteX6-533" fmla="*/ 5770161 w 6318824"/>
                  <a:gd name="connsiteY6-534" fmla="*/ 672684 h 3584306"/>
                  <a:gd name="connsiteX7-535" fmla="*/ 6304310 w 6318824"/>
                  <a:gd name="connsiteY7-536" fmla="*/ 0 h 3584306"/>
                  <a:gd name="connsiteX8-537" fmla="*/ 6318824 w 6318824"/>
                  <a:gd name="connsiteY8-538" fmla="*/ 0 h 3584306"/>
                  <a:gd name="connsiteX9-539" fmla="*/ 6318824 w 6318824"/>
                  <a:gd name="connsiteY9-540" fmla="*/ 0 h 3584306"/>
                  <a:gd name="connsiteX0-541" fmla="*/ 0 w 6318824"/>
                  <a:gd name="connsiteY0-542" fmla="*/ 3584306 h 3584306"/>
                  <a:gd name="connsiteX1-543" fmla="*/ 1304053 w 6318824"/>
                  <a:gd name="connsiteY1-544" fmla="*/ 2893611 h 3584306"/>
                  <a:gd name="connsiteX2-545" fmla="*/ 2127956 w 6318824"/>
                  <a:gd name="connsiteY2-546" fmla="*/ 2821439 h 3584306"/>
                  <a:gd name="connsiteX3-547" fmla="*/ 3096214 w 6318824"/>
                  <a:gd name="connsiteY3-548" fmla="*/ 2593009 h 3584306"/>
                  <a:gd name="connsiteX4-549" fmla="*/ 4122523 w 6318824"/>
                  <a:gd name="connsiteY4-550" fmla="*/ 1809092 h 3584306"/>
                  <a:gd name="connsiteX5-551" fmla="*/ 5192081 w 6318824"/>
                  <a:gd name="connsiteY5-552" fmla="*/ 1837894 h 3584306"/>
                  <a:gd name="connsiteX6-553" fmla="*/ 5770161 w 6318824"/>
                  <a:gd name="connsiteY6-554" fmla="*/ 672684 h 3584306"/>
                  <a:gd name="connsiteX7-555" fmla="*/ 6304310 w 6318824"/>
                  <a:gd name="connsiteY7-556" fmla="*/ 0 h 3584306"/>
                  <a:gd name="connsiteX8-557" fmla="*/ 6318824 w 6318824"/>
                  <a:gd name="connsiteY8-558" fmla="*/ 0 h 3584306"/>
                  <a:gd name="connsiteX9-559" fmla="*/ 6318824 w 6318824"/>
                  <a:gd name="connsiteY9-560" fmla="*/ 0 h 3584306"/>
                  <a:gd name="connsiteX0-561" fmla="*/ 0 w 6318824"/>
                  <a:gd name="connsiteY0-562" fmla="*/ 3584306 h 3584306"/>
                  <a:gd name="connsiteX1-563" fmla="*/ 1304053 w 6318824"/>
                  <a:gd name="connsiteY1-564" fmla="*/ 2893611 h 3584306"/>
                  <a:gd name="connsiteX2-565" fmla="*/ 2127956 w 6318824"/>
                  <a:gd name="connsiteY2-566" fmla="*/ 2821439 h 3584306"/>
                  <a:gd name="connsiteX3-567" fmla="*/ 3239225 w 6318824"/>
                  <a:gd name="connsiteY3-568" fmla="*/ 2440465 h 3584306"/>
                  <a:gd name="connsiteX4-569" fmla="*/ 4122523 w 6318824"/>
                  <a:gd name="connsiteY4-570" fmla="*/ 1809092 h 3584306"/>
                  <a:gd name="connsiteX5-571" fmla="*/ 5192081 w 6318824"/>
                  <a:gd name="connsiteY5-572" fmla="*/ 1837894 h 3584306"/>
                  <a:gd name="connsiteX6-573" fmla="*/ 5770161 w 6318824"/>
                  <a:gd name="connsiteY6-574" fmla="*/ 672684 h 3584306"/>
                  <a:gd name="connsiteX7-575" fmla="*/ 6304310 w 6318824"/>
                  <a:gd name="connsiteY7-576" fmla="*/ 0 h 3584306"/>
                  <a:gd name="connsiteX8-577" fmla="*/ 6318824 w 6318824"/>
                  <a:gd name="connsiteY8-578" fmla="*/ 0 h 3584306"/>
                  <a:gd name="connsiteX9-579" fmla="*/ 6318824 w 6318824"/>
                  <a:gd name="connsiteY9-580" fmla="*/ 0 h 3584306"/>
                  <a:gd name="connsiteX0-581" fmla="*/ 0 w 6318824"/>
                  <a:gd name="connsiteY0-582" fmla="*/ 3584306 h 3584306"/>
                  <a:gd name="connsiteX1-583" fmla="*/ 1304053 w 6318824"/>
                  <a:gd name="connsiteY1-584" fmla="*/ 2893611 h 3584306"/>
                  <a:gd name="connsiteX2-585" fmla="*/ 2127956 w 6318824"/>
                  <a:gd name="connsiteY2-586" fmla="*/ 2821439 h 3584306"/>
                  <a:gd name="connsiteX3-587" fmla="*/ 3239225 w 6318824"/>
                  <a:gd name="connsiteY3-588" fmla="*/ 2440465 h 3584306"/>
                  <a:gd name="connsiteX4-589" fmla="*/ 4122523 w 6318824"/>
                  <a:gd name="connsiteY4-590" fmla="*/ 1809092 h 3584306"/>
                  <a:gd name="connsiteX5-591" fmla="*/ 5306490 w 6318824"/>
                  <a:gd name="connsiteY5-592" fmla="*/ 1561407 h 3584306"/>
                  <a:gd name="connsiteX6-593" fmla="*/ 5770161 w 6318824"/>
                  <a:gd name="connsiteY6-594" fmla="*/ 672684 h 3584306"/>
                  <a:gd name="connsiteX7-595" fmla="*/ 6304310 w 6318824"/>
                  <a:gd name="connsiteY7-596" fmla="*/ 0 h 3584306"/>
                  <a:gd name="connsiteX8-597" fmla="*/ 6318824 w 6318824"/>
                  <a:gd name="connsiteY8-598" fmla="*/ 0 h 3584306"/>
                  <a:gd name="connsiteX9-599" fmla="*/ 6318824 w 6318824"/>
                  <a:gd name="connsiteY9-600" fmla="*/ 0 h 3584306"/>
                  <a:gd name="connsiteX0-601" fmla="*/ 0 w 6318824"/>
                  <a:gd name="connsiteY0-602" fmla="*/ 3584306 h 3584306"/>
                  <a:gd name="connsiteX1-603" fmla="*/ 1304053 w 6318824"/>
                  <a:gd name="connsiteY1-604" fmla="*/ 2893611 h 3584306"/>
                  <a:gd name="connsiteX2-605" fmla="*/ 2127956 w 6318824"/>
                  <a:gd name="connsiteY2-606" fmla="*/ 2821439 h 3584306"/>
                  <a:gd name="connsiteX3-607" fmla="*/ 3239225 w 6318824"/>
                  <a:gd name="connsiteY3-608" fmla="*/ 2440465 h 3584306"/>
                  <a:gd name="connsiteX4-609" fmla="*/ 4122523 w 6318824"/>
                  <a:gd name="connsiteY4-610" fmla="*/ 1809092 h 3584306"/>
                  <a:gd name="connsiteX5-611" fmla="*/ 5306490 w 6318824"/>
                  <a:gd name="connsiteY5-612" fmla="*/ 1561407 h 3584306"/>
                  <a:gd name="connsiteX6-613" fmla="*/ 5817831 w 6318824"/>
                  <a:gd name="connsiteY6-614" fmla="*/ 691753 h 3584306"/>
                  <a:gd name="connsiteX7-615" fmla="*/ 6304310 w 6318824"/>
                  <a:gd name="connsiteY7-616" fmla="*/ 0 h 3584306"/>
                  <a:gd name="connsiteX8-617" fmla="*/ 6318824 w 6318824"/>
                  <a:gd name="connsiteY8-618" fmla="*/ 0 h 3584306"/>
                  <a:gd name="connsiteX9-619" fmla="*/ 6318824 w 6318824"/>
                  <a:gd name="connsiteY9-620" fmla="*/ 0 h 3584306"/>
                  <a:gd name="connsiteX0-621" fmla="*/ 0 w 6318824"/>
                  <a:gd name="connsiteY0-622" fmla="*/ 3584306 h 3584306"/>
                  <a:gd name="connsiteX1-623" fmla="*/ 1304053 w 6318824"/>
                  <a:gd name="connsiteY1-624" fmla="*/ 2893611 h 3584306"/>
                  <a:gd name="connsiteX2-625" fmla="*/ 2127956 w 6318824"/>
                  <a:gd name="connsiteY2-626" fmla="*/ 2821439 h 3584306"/>
                  <a:gd name="connsiteX3-627" fmla="*/ 3239225 w 6318824"/>
                  <a:gd name="connsiteY3-628" fmla="*/ 2440465 h 3584306"/>
                  <a:gd name="connsiteX4-629" fmla="*/ 4122523 w 6318824"/>
                  <a:gd name="connsiteY4-630" fmla="*/ 1809092 h 3584306"/>
                  <a:gd name="connsiteX5-631" fmla="*/ 5306490 w 6318824"/>
                  <a:gd name="connsiteY5-632" fmla="*/ 1561407 h 3584306"/>
                  <a:gd name="connsiteX6-633" fmla="*/ 5836899 w 6318824"/>
                  <a:gd name="connsiteY6-634" fmla="*/ 720355 h 3584306"/>
                  <a:gd name="connsiteX7-635" fmla="*/ 6304310 w 6318824"/>
                  <a:gd name="connsiteY7-636" fmla="*/ 0 h 3584306"/>
                  <a:gd name="connsiteX8-637" fmla="*/ 6318824 w 6318824"/>
                  <a:gd name="connsiteY8-638" fmla="*/ 0 h 3584306"/>
                  <a:gd name="connsiteX9-639" fmla="*/ 6318824 w 6318824"/>
                  <a:gd name="connsiteY9-640" fmla="*/ 0 h 3584306"/>
                  <a:gd name="connsiteX0-641" fmla="*/ 0 w 6318824"/>
                  <a:gd name="connsiteY0-642" fmla="*/ 3584306 h 3584306"/>
                  <a:gd name="connsiteX1-643" fmla="*/ 1304053 w 6318824"/>
                  <a:gd name="connsiteY1-644" fmla="*/ 2893611 h 3584306"/>
                  <a:gd name="connsiteX2-645" fmla="*/ 2127956 w 6318824"/>
                  <a:gd name="connsiteY2-646" fmla="*/ 2821439 h 3584306"/>
                  <a:gd name="connsiteX3-647" fmla="*/ 3239225 w 6318824"/>
                  <a:gd name="connsiteY3-648" fmla="*/ 2440465 h 3584306"/>
                  <a:gd name="connsiteX4-649" fmla="*/ 4265534 w 6318824"/>
                  <a:gd name="connsiteY4-650" fmla="*/ 1713752 h 3584306"/>
                  <a:gd name="connsiteX5-651" fmla="*/ 5306490 w 6318824"/>
                  <a:gd name="connsiteY5-652" fmla="*/ 1561407 h 3584306"/>
                  <a:gd name="connsiteX6-653" fmla="*/ 5836899 w 6318824"/>
                  <a:gd name="connsiteY6-654" fmla="*/ 720355 h 3584306"/>
                  <a:gd name="connsiteX7-655" fmla="*/ 6304310 w 6318824"/>
                  <a:gd name="connsiteY7-656" fmla="*/ 0 h 3584306"/>
                  <a:gd name="connsiteX8-657" fmla="*/ 6318824 w 6318824"/>
                  <a:gd name="connsiteY8-658" fmla="*/ 0 h 3584306"/>
                  <a:gd name="connsiteX9-659" fmla="*/ 6318824 w 6318824"/>
                  <a:gd name="connsiteY9-660" fmla="*/ 0 h 3584306"/>
                  <a:gd name="connsiteX0-661" fmla="*/ 0 w 6318824"/>
                  <a:gd name="connsiteY0-662" fmla="*/ 3584306 h 3584306"/>
                  <a:gd name="connsiteX1-663" fmla="*/ 1304053 w 6318824"/>
                  <a:gd name="connsiteY1-664" fmla="*/ 2893611 h 3584306"/>
                  <a:gd name="connsiteX2-665" fmla="*/ 2127956 w 6318824"/>
                  <a:gd name="connsiteY2-666" fmla="*/ 2821439 h 3584306"/>
                  <a:gd name="connsiteX3-667" fmla="*/ 3363168 w 6318824"/>
                  <a:gd name="connsiteY3-668" fmla="*/ 2469068 h 3584306"/>
                  <a:gd name="connsiteX4-669" fmla="*/ 4265534 w 6318824"/>
                  <a:gd name="connsiteY4-670" fmla="*/ 1713752 h 3584306"/>
                  <a:gd name="connsiteX5-671" fmla="*/ 5306490 w 6318824"/>
                  <a:gd name="connsiteY5-672" fmla="*/ 1561407 h 3584306"/>
                  <a:gd name="connsiteX6-673" fmla="*/ 5836899 w 6318824"/>
                  <a:gd name="connsiteY6-674" fmla="*/ 720355 h 3584306"/>
                  <a:gd name="connsiteX7-675" fmla="*/ 6304310 w 6318824"/>
                  <a:gd name="connsiteY7-676" fmla="*/ 0 h 3584306"/>
                  <a:gd name="connsiteX8-677" fmla="*/ 6318824 w 6318824"/>
                  <a:gd name="connsiteY8-678" fmla="*/ 0 h 3584306"/>
                  <a:gd name="connsiteX9-679" fmla="*/ 6318824 w 6318824"/>
                  <a:gd name="connsiteY9-680" fmla="*/ 0 h 3584306"/>
                  <a:gd name="connsiteX0-681" fmla="*/ 0 w 6318824"/>
                  <a:gd name="connsiteY0-682" fmla="*/ 3584306 h 3584306"/>
                  <a:gd name="connsiteX1-683" fmla="*/ 1304053 w 6318824"/>
                  <a:gd name="connsiteY1-684" fmla="*/ 2893611 h 3584306"/>
                  <a:gd name="connsiteX2-685" fmla="*/ 2413978 w 6318824"/>
                  <a:gd name="connsiteY2-686" fmla="*/ 2888178 h 3584306"/>
                  <a:gd name="connsiteX3-687" fmla="*/ 3363168 w 6318824"/>
                  <a:gd name="connsiteY3-688" fmla="*/ 2469068 h 3584306"/>
                  <a:gd name="connsiteX4-689" fmla="*/ 4265534 w 6318824"/>
                  <a:gd name="connsiteY4-690" fmla="*/ 1713752 h 3584306"/>
                  <a:gd name="connsiteX5-691" fmla="*/ 5306490 w 6318824"/>
                  <a:gd name="connsiteY5-692" fmla="*/ 1561407 h 3584306"/>
                  <a:gd name="connsiteX6-693" fmla="*/ 5836899 w 6318824"/>
                  <a:gd name="connsiteY6-694" fmla="*/ 720355 h 3584306"/>
                  <a:gd name="connsiteX7-695" fmla="*/ 6304310 w 6318824"/>
                  <a:gd name="connsiteY7-696" fmla="*/ 0 h 3584306"/>
                  <a:gd name="connsiteX8-697" fmla="*/ 6318824 w 6318824"/>
                  <a:gd name="connsiteY8-698" fmla="*/ 0 h 3584306"/>
                  <a:gd name="connsiteX9-699" fmla="*/ 6318824 w 6318824"/>
                  <a:gd name="connsiteY9-700" fmla="*/ 0 h 3584306"/>
                  <a:gd name="connsiteX0-701" fmla="*/ 0 w 6318824"/>
                  <a:gd name="connsiteY0-702" fmla="*/ 3584306 h 3584306"/>
                  <a:gd name="connsiteX1-703" fmla="*/ 1256383 w 6318824"/>
                  <a:gd name="connsiteY1-704" fmla="*/ 2874543 h 3584306"/>
                  <a:gd name="connsiteX2-705" fmla="*/ 2413978 w 6318824"/>
                  <a:gd name="connsiteY2-706" fmla="*/ 2888178 h 3584306"/>
                  <a:gd name="connsiteX3-707" fmla="*/ 3363168 w 6318824"/>
                  <a:gd name="connsiteY3-708" fmla="*/ 2469068 h 3584306"/>
                  <a:gd name="connsiteX4-709" fmla="*/ 4265534 w 6318824"/>
                  <a:gd name="connsiteY4-710" fmla="*/ 1713752 h 3584306"/>
                  <a:gd name="connsiteX5-711" fmla="*/ 5306490 w 6318824"/>
                  <a:gd name="connsiteY5-712" fmla="*/ 1561407 h 3584306"/>
                  <a:gd name="connsiteX6-713" fmla="*/ 5836899 w 6318824"/>
                  <a:gd name="connsiteY6-714" fmla="*/ 720355 h 3584306"/>
                  <a:gd name="connsiteX7-715" fmla="*/ 6304310 w 6318824"/>
                  <a:gd name="connsiteY7-716" fmla="*/ 0 h 3584306"/>
                  <a:gd name="connsiteX8-717" fmla="*/ 6318824 w 6318824"/>
                  <a:gd name="connsiteY8-718" fmla="*/ 0 h 3584306"/>
                  <a:gd name="connsiteX9-719" fmla="*/ 6318824 w 6318824"/>
                  <a:gd name="connsiteY9-720" fmla="*/ 0 h 3584306"/>
                  <a:gd name="connsiteX0-721" fmla="*/ 0 w 6318824"/>
                  <a:gd name="connsiteY0-722" fmla="*/ 3584306 h 3584306"/>
                  <a:gd name="connsiteX1-723" fmla="*/ 1256383 w 6318824"/>
                  <a:gd name="connsiteY1-724" fmla="*/ 2874543 h 3584306"/>
                  <a:gd name="connsiteX2-725" fmla="*/ 2413978 w 6318824"/>
                  <a:gd name="connsiteY2-726" fmla="*/ 2888178 h 3584306"/>
                  <a:gd name="connsiteX3-727" fmla="*/ 3363168 w 6318824"/>
                  <a:gd name="connsiteY3-728" fmla="*/ 2469068 h 3584306"/>
                  <a:gd name="connsiteX4-729" fmla="*/ 4265534 w 6318824"/>
                  <a:gd name="connsiteY4-730" fmla="*/ 1828160 h 3584306"/>
                  <a:gd name="connsiteX5-731" fmla="*/ 5306490 w 6318824"/>
                  <a:gd name="connsiteY5-732" fmla="*/ 1561407 h 3584306"/>
                  <a:gd name="connsiteX6-733" fmla="*/ 5836899 w 6318824"/>
                  <a:gd name="connsiteY6-734" fmla="*/ 720355 h 3584306"/>
                  <a:gd name="connsiteX7-735" fmla="*/ 6304310 w 6318824"/>
                  <a:gd name="connsiteY7-736" fmla="*/ 0 h 3584306"/>
                  <a:gd name="connsiteX8-737" fmla="*/ 6318824 w 6318824"/>
                  <a:gd name="connsiteY8-738" fmla="*/ 0 h 3584306"/>
                  <a:gd name="connsiteX9-739" fmla="*/ 6318824 w 6318824"/>
                  <a:gd name="connsiteY9-740" fmla="*/ 0 h 3584306"/>
                  <a:gd name="connsiteX0-741" fmla="*/ 0 w 6318824"/>
                  <a:gd name="connsiteY0-742" fmla="*/ 3584306 h 3584306"/>
                  <a:gd name="connsiteX1-743" fmla="*/ 1256383 w 6318824"/>
                  <a:gd name="connsiteY1-744" fmla="*/ 2874543 h 3584306"/>
                  <a:gd name="connsiteX2-745" fmla="*/ 2413978 w 6318824"/>
                  <a:gd name="connsiteY2-746" fmla="*/ 2888178 h 3584306"/>
                  <a:gd name="connsiteX3-747" fmla="*/ 3363168 w 6318824"/>
                  <a:gd name="connsiteY3-748" fmla="*/ 2469068 h 3584306"/>
                  <a:gd name="connsiteX4-749" fmla="*/ 4189261 w 6318824"/>
                  <a:gd name="connsiteY4-750" fmla="*/ 1818626 h 3584306"/>
                  <a:gd name="connsiteX5-751" fmla="*/ 5306490 w 6318824"/>
                  <a:gd name="connsiteY5-752" fmla="*/ 1561407 h 3584306"/>
                  <a:gd name="connsiteX6-753" fmla="*/ 5836899 w 6318824"/>
                  <a:gd name="connsiteY6-754" fmla="*/ 720355 h 3584306"/>
                  <a:gd name="connsiteX7-755" fmla="*/ 6304310 w 6318824"/>
                  <a:gd name="connsiteY7-756" fmla="*/ 0 h 3584306"/>
                  <a:gd name="connsiteX8-757" fmla="*/ 6318824 w 6318824"/>
                  <a:gd name="connsiteY8-758" fmla="*/ 0 h 3584306"/>
                  <a:gd name="connsiteX9-759" fmla="*/ 6318824 w 6318824"/>
                  <a:gd name="connsiteY9-760" fmla="*/ 0 h 3584306"/>
                  <a:gd name="connsiteX0-761" fmla="*/ 0 w 6318824"/>
                  <a:gd name="connsiteY0-762" fmla="*/ 3584306 h 3584306"/>
                  <a:gd name="connsiteX1-763" fmla="*/ 1256383 w 6318824"/>
                  <a:gd name="connsiteY1-764" fmla="*/ 2874543 h 3584306"/>
                  <a:gd name="connsiteX2-765" fmla="*/ 2413978 w 6318824"/>
                  <a:gd name="connsiteY2-766" fmla="*/ 2888178 h 3584306"/>
                  <a:gd name="connsiteX3-767" fmla="*/ 3363168 w 6318824"/>
                  <a:gd name="connsiteY3-768" fmla="*/ 2469068 h 3584306"/>
                  <a:gd name="connsiteX4-769" fmla="*/ 4093920 w 6318824"/>
                  <a:gd name="connsiteY4-770" fmla="*/ 1818626 h 3584306"/>
                  <a:gd name="connsiteX5-771" fmla="*/ 5306490 w 6318824"/>
                  <a:gd name="connsiteY5-772" fmla="*/ 1561407 h 3584306"/>
                  <a:gd name="connsiteX6-773" fmla="*/ 5836899 w 6318824"/>
                  <a:gd name="connsiteY6-774" fmla="*/ 720355 h 3584306"/>
                  <a:gd name="connsiteX7-775" fmla="*/ 6304310 w 6318824"/>
                  <a:gd name="connsiteY7-776" fmla="*/ 0 h 3584306"/>
                  <a:gd name="connsiteX8-777" fmla="*/ 6318824 w 6318824"/>
                  <a:gd name="connsiteY8-778" fmla="*/ 0 h 3584306"/>
                  <a:gd name="connsiteX9-779" fmla="*/ 6318824 w 6318824"/>
                  <a:gd name="connsiteY9-780" fmla="*/ 0 h 3584306"/>
                  <a:gd name="connsiteX0-781" fmla="*/ 0 w 6961919"/>
                  <a:gd name="connsiteY0-782" fmla="*/ 3584306 h 3584306"/>
                  <a:gd name="connsiteX1-783" fmla="*/ 1256383 w 6961919"/>
                  <a:gd name="connsiteY1-784" fmla="*/ 2874543 h 3584306"/>
                  <a:gd name="connsiteX2-785" fmla="*/ 2413978 w 6961919"/>
                  <a:gd name="connsiteY2-786" fmla="*/ 2888178 h 3584306"/>
                  <a:gd name="connsiteX3-787" fmla="*/ 3363168 w 6961919"/>
                  <a:gd name="connsiteY3-788" fmla="*/ 2469068 h 3584306"/>
                  <a:gd name="connsiteX4-789" fmla="*/ 4093920 w 6961919"/>
                  <a:gd name="connsiteY4-790" fmla="*/ 1818626 h 3584306"/>
                  <a:gd name="connsiteX5-791" fmla="*/ 5306490 w 6961919"/>
                  <a:gd name="connsiteY5-792" fmla="*/ 1561407 h 3584306"/>
                  <a:gd name="connsiteX6-793" fmla="*/ 6961919 w 6961919"/>
                  <a:gd name="connsiteY6-794" fmla="*/ 310390 h 3584306"/>
                  <a:gd name="connsiteX7-795" fmla="*/ 6304310 w 6961919"/>
                  <a:gd name="connsiteY7-796" fmla="*/ 0 h 3584306"/>
                  <a:gd name="connsiteX8-797" fmla="*/ 6318824 w 6961919"/>
                  <a:gd name="connsiteY8-798" fmla="*/ 0 h 3584306"/>
                  <a:gd name="connsiteX9-799" fmla="*/ 6318824 w 6961919"/>
                  <a:gd name="connsiteY9-800" fmla="*/ 0 h 3584306"/>
                  <a:gd name="connsiteX0-801" fmla="*/ 0 w 6961919"/>
                  <a:gd name="connsiteY0-802" fmla="*/ 3584306 h 3584306"/>
                  <a:gd name="connsiteX1-803" fmla="*/ 1256383 w 6961919"/>
                  <a:gd name="connsiteY1-804" fmla="*/ 2874543 h 3584306"/>
                  <a:gd name="connsiteX2-805" fmla="*/ 2413978 w 6961919"/>
                  <a:gd name="connsiteY2-806" fmla="*/ 2888178 h 3584306"/>
                  <a:gd name="connsiteX3-807" fmla="*/ 3363168 w 6961919"/>
                  <a:gd name="connsiteY3-808" fmla="*/ 2469068 h 3584306"/>
                  <a:gd name="connsiteX4-809" fmla="*/ 4093920 w 6961919"/>
                  <a:gd name="connsiteY4-810" fmla="*/ 1818626 h 3584306"/>
                  <a:gd name="connsiteX5-811" fmla="*/ 5306490 w 6961919"/>
                  <a:gd name="connsiteY5-812" fmla="*/ 1561407 h 3584306"/>
                  <a:gd name="connsiteX6-813" fmla="*/ 6961919 w 6961919"/>
                  <a:gd name="connsiteY6-814" fmla="*/ 310390 h 3584306"/>
                  <a:gd name="connsiteX7-815" fmla="*/ 6304310 w 6961919"/>
                  <a:gd name="connsiteY7-816" fmla="*/ 0 h 3584306"/>
                  <a:gd name="connsiteX8-817" fmla="*/ 6318824 w 6961919"/>
                  <a:gd name="connsiteY8-818" fmla="*/ 0 h 3584306"/>
                  <a:gd name="connsiteX9-819" fmla="*/ 6309290 w 6961919"/>
                  <a:gd name="connsiteY9-820" fmla="*/ 0 h 3584306"/>
                  <a:gd name="connsiteX0-821" fmla="*/ 0 w 6961919"/>
                  <a:gd name="connsiteY0-822" fmla="*/ 3606905 h 3606905"/>
                  <a:gd name="connsiteX1-823" fmla="*/ 1256383 w 6961919"/>
                  <a:gd name="connsiteY1-824" fmla="*/ 2897142 h 3606905"/>
                  <a:gd name="connsiteX2-825" fmla="*/ 2413978 w 6961919"/>
                  <a:gd name="connsiteY2-826" fmla="*/ 2910777 h 3606905"/>
                  <a:gd name="connsiteX3-827" fmla="*/ 3363168 w 6961919"/>
                  <a:gd name="connsiteY3-828" fmla="*/ 2491667 h 3606905"/>
                  <a:gd name="connsiteX4-829" fmla="*/ 4093920 w 6961919"/>
                  <a:gd name="connsiteY4-830" fmla="*/ 1841225 h 3606905"/>
                  <a:gd name="connsiteX5-831" fmla="*/ 5306490 w 6961919"/>
                  <a:gd name="connsiteY5-832" fmla="*/ 1584006 h 3606905"/>
                  <a:gd name="connsiteX6-833" fmla="*/ 6961919 w 6961919"/>
                  <a:gd name="connsiteY6-834" fmla="*/ 332989 h 3606905"/>
                  <a:gd name="connsiteX7-835" fmla="*/ 6304310 w 6961919"/>
                  <a:gd name="connsiteY7-836" fmla="*/ 22599 h 3606905"/>
                  <a:gd name="connsiteX8-837" fmla="*/ 6318824 w 6961919"/>
                  <a:gd name="connsiteY8-838" fmla="*/ 22599 h 3606905"/>
                  <a:gd name="connsiteX9-839" fmla="*/ 6957607 w 6961919"/>
                  <a:gd name="connsiteY9-840" fmla="*/ 327689 h 3606905"/>
                  <a:gd name="connsiteX0-841" fmla="*/ 0 w 6961919"/>
                  <a:gd name="connsiteY0-842" fmla="*/ 3617482 h 3617482"/>
                  <a:gd name="connsiteX1-843" fmla="*/ 1256383 w 6961919"/>
                  <a:gd name="connsiteY1-844" fmla="*/ 2907719 h 3617482"/>
                  <a:gd name="connsiteX2-845" fmla="*/ 2413978 w 6961919"/>
                  <a:gd name="connsiteY2-846" fmla="*/ 2921354 h 3617482"/>
                  <a:gd name="connsiteX3-847" fmla="*/ 3363168 w 6961919"/>
                  <a:gd name="connsiteY3-848" fmla="*/ 2502244 h 3617482"/>
                  <a:gd name="connsiteX4-849" fmla="*/ 4093920 w 6961919"/>
                  <a:gd name="connsiteY4-850" fmla="*/ 1851802 h 3617482"/>
                  <a:gd name="connsiteX5-851" fmla="*/ 5306490 w 6961919"/>
                  <a:gd name="connsiteY5-852" fmla="*/ 1594583 h 3617482"/>
                  <a:gd name="connsiteX6-853" fmla="*/ 6961919 w 6961919"/>
                  <a:gd name="connsiteY6-854" fmla="*/ 343566 h 3617482"/>
                  <a:gd name="connsiteX7-855" fmla="*/ 6304310 w 6961919"/>
                  <a:gd name="connsiteY7-856" fmla="*/ 33176 h 3617482"/>
                  <a:gd name="connsiteX8-857" fmla="*/ 6318824 w 6961919"/>
                  <a:gd name="connsiteY8-858" fmla="*/ 33176 h 3617482"/>
                  <a:gd name="connsiteX9-859" fmla="*/ 6957607 w 6961919"/>
                  <a:gd name="connsiteY9-860" fmla="*/ 338266 h 3617482"/>
                  <a:gd name="connsiteX0-861" fmla="*/ 0 w 6961919"/>
                  <a:gd name="connsiteY0-862" fmla="*/ 3584368 h 3584368"/>
                  <a:gd name="connsiteX1-863" fmla="*/ 1256383 w 6961919"/>
                  <a:gd name="connsiteY1-864" fmla="*/ 2874605 h 3584368"/>
                  <a:gd name="connsiteX2-865" fmla="*/ 2413978 w 6961919"/>
                  <a:gd name="connsiteY2-866" fmla="*/ 2888240 h 3584368"/>
                  <a:gd name="connsiteX3-867" fmla="*/ 3363168 w 6961919"/>
                  <a:gd name="connsiteY3-868" fmla="*/ 2469130 h 3584368"/>
                  <a:gd name="connsiteX4-869" fmla="*/ 4093920 w 6961919"/>
                  <a:gd name="connsiteY4-870" fmla="*/ 1818688 h 3584368"/>
                  <a:gd name="connsiteX5-871" fmla="*/ 5306490 w 6961919"/>
                  <a:gd name="connsiteY5-872" fmla="*/ 1561469 h 3584368"/>
                  <a:gd name="connsiteX6-873" fmla="*/ 6961919 w 6961919"/>
                  <a:gd name="connsiteY6-874" fmla="*/ 310452 h 3584368"/>
                  <a:gd name="connsiteX7-875" fmla="*/ 6304310 w 6961919"/>
                  <a:gd name="connsiteY7-876" fmla="*/ 62 h 3584368"/>
                  <a:gd name="connsiteX8-877" fmla="*/ 6318824 w 6961919"/>
                  <a:gd name="connsiteY8-878" fmla="*/ 62 h 3584368"/>
                  <a:gd name="connsiteX9-879" fmla="*/ 6957607 w 6961919"/>
                  <a:gd name="connsiteY9-880" fmla="*/ 305152 h 3584368"/>
                  <a:gd name="connsiteX0-881" fmla="*/ 0 w 6961919"/>
                  <a:gd name="connsiteY0-882" fmla="*/ 3584309 h 3584309"/>
                  <a:gd name="connsiteX1-883" fmla="*/ 1256383 w 6961919"/>
                  <a:gd name="connsiteY1-884" fmla="*/ 2874546 h 3584309"/>
                  <a:gd name="connsiteX2-885" fmla="*/ 2413978 w 6961919"/>
                  <a:gd name="connsiteY2-886" fmla="*/ 2888181 h 3584309"/>
                  <a:gd name="connsiteX3-887" fmla="*/ 3363168 w 6961919"/>
                  <a:gd name="connsiteY3-888" fmla="*/ 2469071 h 3584309"/>
                  <a:gd name="connsiteX4-889" fmla="*/ 4093920 w 6961919"/>
                  <a:gd name="connsiteY4-890" fmla="*/ 1818629 h 3584309"/>
                  <a:gd name="connsiteX5-891" fmla="*/ 5306490 w 6961919"/>
                  <a:gd name="connsiteY5-892" fmla="*/ 1561410 h 3584309"/>
                  <a:gd name="connsiteX6-893" fmla="*/ 6961919 w 6961919"/>
                  <a:gd name="connsiteY6-894" fmla="*/ 310393 h 3584309"/>
                  <a:gd name="connsiteX7-895" fmla="*/ 6304310 w 6961919"/>
                  <a:gd name="connsiteY7-896" fmla="*/ 3 h 3584309"/>
                  <a:gd name="connsiteX8-897" fmla="*/ 6957607 w 6961919"/>
                  <a:gd name="connsiteY8-898" fmla="*/ 305093 h 3584309"/>
                  <a:gd name="connsiteX0-899" fmla="*/ 0 w 6961919"/>
                  <a:gd name="connsiteY0-900" fmla="*/ 3279216 h 3279216"/>
                  <a:gd name="connsiteX1-901" fmla="*/ 1256383 w 6961919"/>
                  <a:gd name="connsiteY1-902" fmla="*/ 2569453 h 3279216"/>
                  <a:gd name="connsiteX2-903" fmla="*/ 2413978 w 6961919"/>
                  <a:gd name="connsiteY2-904" fmla="*/ 2583088 h 3279216"/>
                  <a:gd name="connsiteX3-905" fmla="*/ 3363168 w 6961919"/>
                  <a:gd name="connsiteY3-906" fmla="*/ 2163978 h 3279216"/>
                  <a:gd name="connsiteX4-907" fmla="*/ 4093920 w 6961919"/>
                  <a:gd name="connsiteY4-908" fmla="*/ 1513536 h 3279216"/>
                  <a:gd name="connsiteX5-909" fmla="*/ 5306490 w 6961919"/>
                  <a:gd name="connsiteY5-910" fmla="*/ 1256317 h 3279216"/>
                  <a:gd name="connsiteX6-911" fmla="*/ 6961919 w 6961919"/>
                  <a:gd name="connsiteY6-912" fmla="*/ 5300 h 3279216"/>
                  <a:gd name="connsiteX7-913" fmla="*/ 6957607 w 6961919"/>
                  <a:gd name="connsiteY7-914" fmla="*/ 0 h 3279216"/>
                  <a:gd name="connsiteX0-915" fmla="*/ 0 w 6961919"/>
                  <a:gd name="connsiteY0-916" fmla="*/ 3279216 h 3279216"/>
                  <a:gd name="connsiteX1-917" fmla="*/ 1256383 w 6961919"/>
                  <a:gd name="connsiteY1-918" fmla="*/ 2569453 h 3279216"/>
                  <a:gd name="connsiteX2-919" fmla="*/ 2413978 w 6961919"/>
                  <a:gd name="connsiteY2-920" fmla="*/ 2583088 h 3279216"/>
                  <a:gd name="connsiteX3-921" fmla="*/ 3363168 w 6961919"/>
                  <a:gd name="connsiteY3-922" fmla="*/ 2163978 h 3279216"/>
                  <a:gd name="connsiteX4-923" fmla="*/ 4093920 w 6961919"/>
                  <a:gd name="connsiteY4-924" fmla="*/ 1513536 h 3279216"/>
                  <a:gd name="connsiteX5-925" fmla="*/ 5678319 w 6961919"/>
                  <a:gd name="connsiteY5-926" fmla="*/ 1141908 h 3279216"/>
                  <a:gd name="connsiteX6-927" fmla="*/ 6961919 w 6961919"/>
                  <a:gd name="connsiteY6-928" fmla="*/ 5300 h 3279216"/>
                  <a:gd name="connsiteX7-929" fmla="*/ 6957607 w 6961919"/>
                  <a:gd name="connsiteY7-930" fmla="*/ 0 h 3279216"/>
                  <a:gd name="connsiteX0-931" fmla="*/ 0 w 6961919"/>
                  <a:gd name="connsiteY0-932" fmla="*/ 3279216 h 3279216"/>
                  <a:gd name="connsiteX1-933" fmla="*/ 1256383 w 6961919"/>
                  <a:gd name="connsiteY1-934" fmla="*/ 2569453 h 3279216"/>
                  <a:gd name="connsiteX2-935" fmla="*/ 2413978 w 6961919"/>
                  <a:gd name="connsiteY2-936" fmla="*/ 2583088 h 3279216"/>
                  <a:gd name="connsiteX3-937" fmla="*/ 3363168 w 6961919"/>
                  <a:gd name="connsiteY3-938" fmla="*/ 2163978 h 3279216"/>
                  <a:gd name="connsiteX4-939" fmla="*/ 4284602 w 6961919"/>
                  <a:gd name="connsiteY4-940" fmla="*/ 1389594 h 3279216"/>
                  <a:gd name="connsiteX5-941" fmla="*/ 5678319 w 6961919"/>
                  <a:gd name="connsiteY5-942" fmla="*/ 1141908 h 3279216"/>
                  <a:gd name="connsiteX6-943" fmla="*/ 6961919 w 6961919"/>
                  <a:gd name="connsiteY6-944" fmla="*/ 5300 h 3279216"/>
                  <a:gd name="connsiteX7-945" fmla="*/ 6957607 w 6961919"/>
                  <a:gd name="connsiteY7-946" fmla="*/ 0 h 3279216"/>
                  <a:gd name="connsiteX0-947" fmla="*/ 0 w 6961919"/>
                  <a:gd name="connsiteY0-948" fmla="*/ 3279216 h 3279216"/>
                  <a:gd name="connsiteX1-949" fmla="*/ 1256383 w 6961919"/>
                  <a:gd name="connsiteY1-950" fmla="*/ 2569453 h 3279216"/>
                  <a:gd name="connsiteX2-951" fmla="*/ 2413978 w 6961919"/>
                  <a:gd name="connsiteY2-952" fmla="*/ 2583088 h 3279216"/>
                  <a:gd name="connsiteX3-953" fmla="*/ 3363168 w 6961919"/>
                  <a:gd name="connsiteY3-954" fmla="*/ 2163978 h 3279216"/>
                  <a:gd name="connsiteX4-955" fmla="*/ 4284602 w 6961919"/>
                  <a:gd name="connsiteY4-956" fmla="*/ 1532605 h 3279216"/>
                  <a:gd name="connsiteX5-957" fmla="*/ 5678319 w 6961919"/>
                  <a:gd name="connsiteY5-958" fmla="*/ 1141908 h 3279216"/>
                  <a:gd name="connsiteX6-959" fmla="*/ 6961919 w 6961919"/>
                  <a:gd name="connsiteY6-960" fmla="*/ 5300 h 3279216"/>
                  <a:gd name="connsiteX7-961" fmla="*/ 6957607 w 6961919"/>
                  <a:gd name="connsiteY7-962" fmla="*/ 0 h 3279216"/>
                  <a:gd name="connsiteX0-963" fmla="*/ 0 w 6961919"/>
                  <a:gd name="connsiteY0-964" fmla="*/ 3350589 h 3350589"/>
                  <a:gd name="connsiteX1-965" fmla="*/ 1256383 w 6961919"/>
                  <a:gd name="connsiteY1-966" fmla="*/ 2640826 h 3350589"/>
                  <a:gd name="connsiteX2-967" fmla="*/ 2413978 w 6961919"/>
                  <a:gd name="connsiteY2-968" fmla="*/ 2654461 h 3350589"/>
                  <a:gd name="connsiteX3-969" fmla="*/ 3363168 w 6961919"/>
                  <a:gd name="connsiteY3-970" fmla="*/ 2235351 h 3350589"/>
                  <a:gd name="connsiteX4-971" fmla="*/ 4284602 w 6961919"/>
                  <a:gd name="connsiteY4-972" fmla="*/ 1603978 h 3350589"/>
                  <a:gd name="connsiteX5-973" fmla="*/ 5678319 w 6961919"/>
                  <a:gd name="connsiteY5-974" fmla="*/ 1213281 h 3350589"/>
                  <a:gd name="connsiteX6-975" fmla="*/ 6961919 w 6961919"/>
                  <a:gd name="connsiteY6-976" fmla="*/ 76673 h 3350589"/>
                  <a:gd name="connsiteX7-977" fmla="*/ 6876038 w 6961919"/>
                  <a:gd name="connsiteY7-978" fmla="*/ 0 h 3350589"/>
                  <a:gd name="connsiteX0-979" fmla="*/ 0 w 6876038"/>
                  <a:gd name="connsiteY0-980" fmla="*/ 3350589 h 3350589"/>
                  <a:gd name="connsiteX1-981" fmla="*/ 1256383 w 6876038"/>
                  <a:gd name="connsiteY1-982" fmla="*/ 2640826 h 3350589"/>
                  <a:gd name="connsiteX2-983" fmla="*/ 2413978 w 6876038"/>
                  <a:gd name="connsiteY2-984" fmla="*/ 2654461 h 3350589"/>
                  <a:gd name="connsiteX3-985" fmla="*/ 3363168 w 6876038"/>
                  <a:gd name="connsiteY3-986" fmla="*/ 2235351 h 3350589"/>
                  <a:gd name="connsiteX4-987" fmla="*/ 4284602 w 6876038"/>
                  <a:gd name="connsiteY4-988" fmla="*/ 1603978 h 3350589"/>
                  <a:gd name="connsiteX5-989" fmla="*/ 5678319 w 6876038"/>
                  <a:gd name="connsiteY5-990" fmla="*/ 1213281 h 3350589"/>
                  <a:gd name="connsiteX6-991" fmla="*/ 6876038 w 6876038"/>
                  <a:gd name="connsiteY6-992" fmla="*/ 0 h 3350589"/>
                  <a:gd name="connsiteX0-993" fmla="*/ 0 w 6876038"/>
                  <a:gd name="connsiteY0-994" fmla="*/ 3350589 h 3350589"/>
                  <a:gd name="connsiteX1-995" fmla="*/ 1256383 w 6876038"/>
                  <a:gd name="connsiteY1-996" fmla="*/ 2640826 h 3350589"/>
                  <a:gd name="connsiteX2-997" fmla="*/ 2413978 w 6876038"/>
                  <a:gd name="connsiteY2-998" fmla="*/ 2654461 h 3350589"/>
                  <a:gd name="connsiteX3-999" fmla="*/ 3347034 w 6876038"/>
                  <a:gd name="connsiteY3-1000" fmla="*/ 2130477 h 3350589"/>
                  <a:gd name="connsiteX4-1001" fmla="*/ 4284602 w 6876038"/>
                  <a:gd name="connsiteY4-1002" fmla="*/ 1603978 h 3350589"/>
                  <a:gd name="connsiteX5-1003" fmla="*/ 5678319 w 6876038"/>
                  <a:gd name="connsiteY5-1004" fmla="*/ 1213281 h 3350589"/>
                  <a:gd name="connsiteX6-1005" fmla="*/ 6876038 w 6876038"/>
                  <a:gd name="connsiteY6-1006" fmla="*/ 0 h 3350589"/>
                  <a:gd name="connsiteX0-1007" fmla="*/ 0 w 6876038"/>
                  <a:gd name="connsiteY0-1008" fmla="*/ 3350589 h 3350589"/>
                  <a:gd name="connsiteX1-1009" fmla="*/ 1256383 w 6876038"/>
                  <a:gd name="connsiteY1-1010" fmla="*/ 2640826 h 3350589"/>
                  <a:gd name="connsiteX2-1011" fmla="*/ 2413978 w 6876038"/>
                  <a:gd name="connsiteY2-1012" fmla="*/ 2654461 h 3350589"/>
                  <a:gd name="connsiteX3-1013" fmla="*/ 3266362 w 6876038"/>
                  <a:gd name="connsiteY3-1014" fmla="*/ 1985266 h 3350589"/>
                  <a:gd name="connsiteX4-1015" fmla="*/ 4284602 w 6876038"/>
                  <a:gd name="connsiteY4-1016" fmla="*/ 1603978 h 3350589"/>
                  <a:gd name="connsiteX5-1017" fmla="*/ 5678319 w 6876038"/>
                  <a:gd name="connsiteY5-1018" fmla="*/ 1213281 h 3350589"/>
                  <a:gd name="connsiteX6-1019" fmla="*/ 6876038 w 6876038"/>
                  <a:gd name="connsiteY6-1020" fmla="*/ 0 h 3350589"/>
                  <a:gd name="connsiteX0-1021" fmla="*/ 0 w 6876038"/>
                  <a:gd name="connsiteY0-1022" fmla="*/ 3350589 h 3350589"/>
                  <a:gd name="connsiteX1-1023" fmla="*/ 1256383 w 6876038"/>
                  <a:gd name="connsiteY1-1024" fmla="*/ 2640826 h 3350589"/>
                  <a:gd name="connsiteX2-1025" fmla="*/ 2413978 w 6876038"/>
                  <a:gd name="connsiteY2-1026" fmla="*/ 2654461 h 3350589"/>
                  <a:gd name="connsiteX3-1027" fmla="*/ 3266362 w 6876038"/>
                  <a:gd name="connsiteY3-1028" fmla="*/ 1985266 h 3350589"/>
                  <a:gd name="connsiteX4-1029" fmla="*/ 4446682 w 6876038"/>
                  <a:gd name="connsiteY4-1030" fmla="*/ 1537240 h 3350589"/>
                  <a:gd name="connsiteX5-1031" fmla="*/ 5678319 w 6876038"/>
                  <a:gd name="connsiteY5-1032" fmla="*/ 1213281 h 3350589"/>
                  <a:gd name="connsiteX6-1033" fmla="*/ 6876038 w 6876038"/>
                  <a:gd name="connsiteY6-1034" fmla="*/ 0 h 3350589"/>
                  <a:gd name="connsiteX0-1035" fmla="*/ 0 w 6876038"/>
                  <a:gd name="connsiteY0-1036" fmla="*/ 3350589 h 3350589"/>
                  <a:gd name="connsiteX1-1037" fmla="*/ 1256383 w 6876038"/>
                  <a:gd name="connsiteY1-1038" fmla="*/ 2640826 h 3350589"/>
                  <a:gd name="connsiteX2-1039" fmla="*/ 2413978 w 6876038"/>
                  <a:gd name="connsiteY2-1040" fmla="*/ 2654461 h 3350589"/>
                  <a:gd name="connsiteX3-1041" fmla="*/ 3266362 w 6876038"/>
                  <a:gd name="connsiteY3-1042" fmla="*/ 1985266 h 3350589"/>
                  <a:gd name="connsiteX4-1043" fmla="*/ 4399013 w 6876038"/>
                  <a:gd name="connsiteY4-1044" fmla="*/ 1441900 h 3350589"/>
                  <a:gd name="connsiteX5-1045" fmla="*/ 5678319 w 6876038"/>
                  <a:gd name="connsiteY5-1046" fmla="*/ 1213281 h 3350589"/>
                  <a:gd name="connsiteX6-1047" fmla="*/ 6876038 w 6876038"/>
                  <a:gd name="connsiteY6-1048" fmla="*/ 0 h 3350589"/>
                  <a:gd name="connsiteX0-1049" fmla="*/ 0 w 6876038"/>
                  <a:gd name="connsiteY0-1050" fmla="*/ 3350589 h 3350589"/>
                  <a:gd name="connsiteX1-1051" fmla="*/ 1256383 w 6876038"/>
                  <a:gd name="connsiteY1-1052" fmla="*/ 2640826 h 3350589"/>
                  <a:gd name="connsiteX2-1053" fmla="*/ 2413978 w 6876038"/>
                  <a:gd name="connsiteY2-1054" fmla="*/ 2654461 h 3350589"/>
                  <a:gd name="connsiteX3-1055" fmla="*/ 3266362 w 6876038"/>
                  <a:gd name="connsiteY3-1056" fmla="*/ 1985266 h 3350589"/>
                  <a:gd name="connsiteX4-1057" fmla="*/ 4475286 w 6876038"/>
                  <a:gd name="connsiteY4-1058" fmla="*/ 1804195 h 3350589"/>
                  <a:gd name="connsiteX5-1059" fmla="*/ 5678319 w 6876038"/>
                  <a:gd name="connsiteY5-1060" fmla="*/ 1213281 h 3350589"/>
                  <a:gd name="connsiteX6-1061" fmla="*/ 6876038 w 6876038"/>
                  <a:gd name="connsiteY6-1062" fmla="*/ 0 h 3350589"/>
                  <a:gd name="connsiteX0-1063" fmla="*/ 0 w 6876038"/>
                  <a:gd name="connsiteY0-1064" fmla="*/ 3350589 h 3350589"/>
                  <a:gd name="connsiteX1-1065" fmla="*/ 1256383 w 6876038"/>
                  <a:gd name="connsiteY1-1066" fmla="*/ 2640826 h 3350589"/>
                  <a:gd name="connsiteX2-1067" fmla="*/ 2413978 w 6876038"/>
                  <a:gd name="connsiteY2-1068" fmla="*/ 2654461 h 3350589"/>
                  <a:gd name="connsiteX3-1069" fmla="*/ 3390305 w 6876038"/>
                  <a:gd name="connsiteY3-1070" fmla="*/ 1966198 h 3350589"/>
                  <a:gd name="connsiteX4-1071" fmla="*/ 4475286 w 6876038"/>
                  <a:gd name="connsiteY4-1072" fmla="*/ 1804195 h 3350589"/>
                  <a:gd name="connsiteX5-1073" fmla="*/ 5678319 w 6876038"/>
                  <a:gd name="connsiteY5-1074" fmla="*/ 1213281 h 3350589"/>
                  <a:gd name="connsiteX6-1075" fmla="*/ 6876038 w 6876038"/>
                  <a:gd name="connsiteY6-1076" fmla="*/ 0 h 3350589"/>
                  <a:gd name="connsiteX0-1077" fmla="*/ 0 w 6876038"/>
                  <a:gd name="connsiteY0-1078" fmla="*/ 3350589 h 3350589"/>
                  <a:gd name="connsiteX1-1079" fmla="*/ 1256383 w 6876038"/>
                  <a:gd name="connsiteY1-1080" fmla="*/ 2640826 h 3350589"/>
                  <a:gd name="connsiteX2-1081" fmla="*/ 2413978 w 6876038"/>
                  <a:gd name="connsiteY2-1082" fmla="*/ 2654461 h 3350589"/>
                  <a:gd name="connsiteX3-1083" fmla="*/ 3514249 w 6876038"/>
                  <a:gd name="connsiteY3-1084" fmla="*/ 1908994 h 3350589"/>
                  <a:gd name="connsiteX4-1085" fmla="*/ 4475286 w 6876038"/>
                  <a:gd name="connsiteY4-1086" fmla="*/ 1804195 h 3350589"/>
                  <a:gd name="connsiteX5-1087" fmla="*/ 5678319 w 6876038"/>
                  <a:gd name="connsiteY5-1088" fmla="*/ 1213281 h 3350589"/>
                  <a:gd name="connsiteX6-1089" fmla="*/ 6876038 w 6876038"/>
                  <a:gd name="connsiteY6-1090" fmla="*/ 0 h 3350589"/>
                  <a:gd name="connsiteX0-1091" fmla="*/ 0 w 6847436"/>
                  <a:gd name="connsiteY0-1092" fmla="*/ 3522202 h 3522202"/>
                  <a:gd name="connsiteX1-1093" fmla="*/ 1227781 w 6847436"/>
                  <a:gd name="connsiteY1-1094" fmla="*/ 2640826 h 3522202"/>
                  <a:gd name="connsiteX2-1095" fmla="*/ 2385376 w 6847436"/>
                  <a:gd name="connsiteY2-1096" fmla="*/ 2654461 h 3522202"/>
                  <a:gd name="connsiteX3-1097" fmla="*/ 3485647 w 6847436"/>
                  <a:gd name="connsiteY3-1098" fmla="*/ 1908994 h 3522202"/>
                  <a:gd name="connsiteX4-1099" fmla="*/ 4446684 w 6847436"/>
                  <a:gd name="connsiteY4-1100" fmla="*/ 1804195 h 3522202"/>
                  <a:gd name="connsiteX5-1101" fmla="*/ 5649717 w 6847436"/>
                  <a:gd name="connsiteY5-1102" fmla="*/ 1213281 h 3522202"/>
                  <a:gd name="connsiteX6-1103" fmla="*/ 6847436 w 6847436"/>
                  <a:gd name="connsiteY6-1104" fmla="*/ 0 h 3522202"/>
                  <a:gd name="connsiteX0-1105" fmla="*/ 0 w 6847436"/>
                  <a:gd name="connsiteY0-1106" fmla="*/ 3550804 h 3550804"/>
                  <a:gd name="connsiteX1-1107" fmla="*/ 1227781 w 6847436"/>
                  <a:gd name="connsiteY1-1108" fmla="*/ 2640826 h 3550804"/>
                  <a:gd name="connsiteX2-1109" fmla="*/ 2385376 w 6847436"/>
                  <a:gd name="connsiteY2-1110" fmla="*/ 2654461 h 3550804"/>
                  <a:gd name="connsiteX3-1111" fmla="*/ 3485647 w 6847436"/>
                  <a:gd name="connsiteY3-1112" fmla="*/ 1908994 h 3550804"/>
                  <a:gd name="connsiteX4-1113" fmla="*/ 4446684 w 6847436"/>
                  <a:gd name="connsiteY4-1114" fmla="*/ 1804195 h 3550804"/>
                  <a:gd name="connsiteX5-1115" fmla="*/ 5649717 w 6847436"/>
                  <a:gd name="connsiteY5-1116" fmla="*/ 1213281 h 3550804"/>
                  <a:gd name="connsiteX6-1117" fmla="*/ 6847436 w 6847436"/>
                  <a:gd name="connsiteY6-1118" fmla="*/ 0 h 3550804"/>
                  <a:gd name="connsiteX0-1119" fmla="*/ 0 w 6847436"/>
                  <a:gd name="connsiteY0-1120" fmla="*/ 3550804 h 3550804"/>
                  <a:gd name="connsiteX1-1121" fmla="*/ 1227781 w 6847436"/>
                  <a:gd name="connsiteY1-1122" fmla="*/ 2640826 h 3550804"/>
                  <a:gd name="connsiteX2-1123" fmla="*/ 2337705 w 6847436"/>
                  <a:gd name="connsiteY2-1124" fmla="*/ 2568655 h 3550804"/>
                  <a:gd name="connsiteX3-1125" fmla="*/ 3485647 w 6847436"/>
                  <a:gd name="connsiteY3-1126" fmla="*/ 1908994 h 3550804"/>
                  <a:gd name="connsiteX4-1127" fmla="*/ 4446684 w 6847436"/>
                  <a:gd name="connsiteY4-1128" fmla="*/ 1804195 h 3550804"/>
                  <a:gd name="connsiteX5-1129" fmla="*/ 5649717 w 6847436"/>
                  <a:gd name="connsiteY5-1130" fmla="*/ 1213281 h 3550804"/>
                  <a:gd name="connsiteX6-1131" fmla="*/ 6847436 w 6847436"/>
                  <a:gd name="connsiteY6-1132" fmla="*/ 0 h 3550804"/>
                  <a:gd name="connsiteX0-1133" fmla="*/ 0 w 6847436"/>
                  <a:gd name="connsiteY0-1134" fmla="*/ 3550804 h 3550804"/>
                  <a:gd name="connsiteX1-1135" fmla="*/ 1227781 w 6847436"/>
                  <a:gd name="connsiteY1-1136" fmla="*/ 2640826 h 3550804"/>
                  <a:gd name="connsiteX2-1137" fmla="*/ 2337705 w 6847436"/>
                  <a:gd name="connsiteY2-1138" fmla="*/ 2461596 h 3550804"/>
                  <a:gd name="connsiteX3-1139" fmla="*/ 3485647 w 6847436"/>
                  <a:gd name="connsiteY3-1140" fmla="*/ 1908994 h 3550804"/>
                  <a:gd name="connsiteX4-1141" fmla="*/ 4446684 w 6847436"/>
                  <a:gd name="connsiteY4-1142" fmla="*/ 1804195 h 3550804"/>
                  <a:gd name="connsiteX5-1143" fmla="*/ 5649717 w 6847436"/>
                  <a:gd name="connsiteY5-1144" fmla="*/ 1213281 h 3550804"/>
                  <a:gd name="connsiteX6-1145" fmla="*/ 6847436 w 6847436"/>
                  <a:gd name="connsiteY6-1146" fmla="*/ 0 h 3550804"/>
                  <a:gd name="connsiteX0-1147" fmla="*/ 0 w 6847436"/>
                  <a:gd name="connsiteY0-1148" fmla="*/ 3550804 h 3550804"/>
                  <a:gd name="connsiteX1-1149" fmla="*/ 1204839 w 6847436"/>
                  <a:gd name="connsiteY1-1150" fmla="*/ 2518473 h 3550804"/>
                  <a:gd name="connsiteX2-1151" fmla="*/ 2337705 w 6847436"/>
                  <a:gd name="connsiteY2-1152" fmla="*/ 2461596 h 3550804"/>
                  <a:gd name="connsiteX3-1153" fmla="*/ 3485647 w 6847436"/>
                  <a:gd name="connsiteY3-1154" fmla="*/ 1908994 h 3550804"/>
                  <a:gd name="connsiteX4-1155" fmla="*/ 4446684 w 6847436"/>
                  <a:gd name="connsiteY4-1156" fmla="*/ 1804195 h 3550804"/>
                  <a:gd name="connsiteX5-1157" fmla="*/ 5649717 w 6847436"/>
                  <a:gd name="connsiteY5-1158" fmla="*/ 1213281 h 3550804"/>
                  <a:gd name="connsiteX6-1159" fmla="*/ 6847436 w 6847436"/>
                  <a:gd name="connsiteY6-1160" fmla="*/ 0 h 3550804"/>
                  <a:gd name="connsiteX0-1161" fmla="*/ 0 w 6878024"/>
                  <a:gd name="connsiteY0-1162" fmla="*/ 3448842 h 3448842"/>
                  <a:gd name="connsiteX1-1163" fmla="*/ 1235427 w 6878024"/>
                  <a:gd name="connsiteY1-1164" fmla="*/ 2518473 h 3448842"/>
                  <a:gd name="connsiteX2-1165" fmla="*/ 2368293 w 6878024"/>
                  <a:gd name="connsiteY2-1166" fmla="*/ 2461596 h 3448842"/>
                  <a:gd name="connsiteX3-1167" fmla="*/ 3516235 w 6878024"/>
                  <a:gd name="connsiteY3-1168" fmla="*/ 1908994 h 3448842"/>
                  <a:gd name="connsiteX4-1169" fmla="*/ 4477272 w 6878024"/>
                  <a:gd name="connsiteY4-1170" fmla="*/ 1804195 h 3448842"/>
                  <a:gd name="connsiteX5-1171" fmla="*/ 5680305 w 6878024"/>
                  <a:gd name="connsiteY5-1172" fmla="*/ 1213281 h 3448842"/>
                  <a:gd name="connsiteX6-1173" fmla="*/ 6878024 w 6878024"/>
                  <a:gd name="connsiteY6-1174" fmla="*/ 0 h 3448842"/>
                  <a:gd name="connsiteX0-1175" fmla="*/ 0 w 6878024"/>
                  <a:gd name="connsiteY0-1176" fmla="*/ 3448842 h 3448842"/>
                  <a:gd name="connsiteX1-1177" fmla="*/ 1235427 w 6878024"/>
                  <a:gd name="connsiteY1-1178" fmla="*/ 2518473 h 3448842"/>
                  <a:gd name="connsiteX2-1179" fmla="*/ 2368293 w 6878024"/>
                  <a:gd name="connsiteY2-1180" fmla="*/ 2461596 h 3448842"/>
                  <a:gd name="connsiteX3-1181" fmla="*/ 3516235 w 6878024"/>
                  <a:gd name="connsiteY3-1182" fmla="*/ 1908994 h 3448842"/>
                  <a:gd name="connsiteX4-1183" fmla="*/ 4477272 w 6878024"/>
                  <a:gd name="connsiteY4-1184" fmla="*/ 1804195 h 3448842"/>
                  <a:gd name="connsiteX5-1185" fmla="*/ 5854826 w 6878024"/>
                  <a:gd name="connsiteY5-1186" fmla="*/ 1496876 h 3448842"/>
                  <a:gd name="connsiteX6-1187" fmla="*/ 6878024 w 6878024"/>
                  <a:gd name="connsiteY6-1188" fmla="*/ 0 h 3448842"/>
                  <a:gd name="connsiteX0-1189" fmla="*/ 0 w 6878024"/>
                  <a:gd name="connsiteY0-1190" fmla="*/ 3448842 h 3448842"/>
                  <a:gd name="connsiteX1-1191" fmla="*/ 1235427 w 6878024"/>
                  <a:gd name="connsiteY1-1192" fmla="*/ 2518473 h 3448842"/>
                  <a:gd name="connsiteX2-1193" fmla="*/ 2368293 w 6878024"/>
                  <a:gd name="connsiteY2-1194" fmla="*/ 2461596 h 3448842"/>
                  <a:gd name="connsiteX3-1195" fmla="*/ 3516235 w 6878024"/>
                  <a:gd name="connsiteY3-1196" fmla="*/ 1908994 h 3448842"/>
                  <a:gd name="connsiteX4-1197" fmla="*/ 4433641 w 6878024"/>
                  <a:gd name="connsiteY4-1198" fmla="*/ 1498791 h 3448842"/>
                  <a:gd name="connsiteX5-1199" fmla="*/ 5854826 w 6878024"/>
                  <a:gd name="connsiteY5-1200" fmla="*/ 1496876 h 3448842"/>
                  <a:gd name="connsiteX6-1201" fmla="*/ 6878024 w 6878024"/>
                  <a:gd name="connsiteY6-1202" fmla="*/ 0 h 3448842"/>
                  <a:gd name="connsiteX0-1203" fmla="*/ 0 w 6878024"/>
                  <a:gd name="connsiteY0-1204" fmla="*/ 3448842 h 3448842"/>
                  <a:gd name="connsiteX1-1205" fmla="*/ 1235427 w 6878024"/>
                  <a:gd name="connsiteY1-1206" fmla="*/ 2518473 h 3448842"/>
                  <a:gd name="connsiteX2-1207" fmla="*/ 2499185 w 6878024"/>
                  <a:gd name="connsiteY2-1208" fmla="*/ 2592485 h 3448842"/>
                  <a:gd name="connsiteX3-1209" fmla="*/ 3516235 w 6878024"/>
                  <a:gd name="connsiteY3-1210" fmla="*/ 1908994 h 3448842"/>
                  <a:gd name="connsiteX4-1211" fmla="*/ 4433641 w 6878024"/>
                  <a:gd name="connsiteY4-1212" fmla="*/ 1498791 h 3448842"/>
                  <a:gd name="connsiteX5-1213" fmla="*/ 5854826 w 6878024"/>
                  <a:gd name="connsiteY5-1214" fmla="*/ 1496876 h 3448842"/>
                  <a:gd name="connsiteX6-1215" fmla="*/ 6878024 w 6878024"/>
                  <a:gd name="connsiteY6-1216" fmla="*/ 0 h 3448842"/>
                  <a:gd name="connsiteX0-1217" fmla="*/ 0 w 6878024"/>
                  <a:gd name="connsiteY0-1218" fmla="*/ 3448842 h 3448842"/>
                  <a:gd name="connsiteX1-1219" fmla="*/ 1235427 w 6878024"/>
                  <a:gd name="connsiteY1-1220" fmla="*/ 2518473 h 3448842"/>
                  <a:gd name="connsiteX2-1221" fmla="*/ 2499185 w 6878024"/>
                  <a:gd name="connsiteY2-1222" fmla="*/ 2592485 h 3448842"/>
                  <a:gd name="connsiteX3-1223" fmla="*/ 4433641 w 6878024"/>
                  <a:gd name="connsiteY3-1224" fmla="*/ 1498791 h 3448842"/>
                  <a:gd name="connsiteX4-1225" fmla="*/ 5854826 w 6878024"/>
                  <a:gd name="connsiteY4-1226" fmla="*/ 1496876 h 3448842"/>
                  <a:gd name="connsiteX5-1227" fmla="*/ 6878024 w 6878024"/>
                  <a:gd name="connsiteY5-1228" fmla="*/ 0 h 3448842"/>
                  <a:gd name="connsiteX0-1229" fmla="*/ 0 w 6878024"/>
                  <a:gd name="connsiteY0-1230" fmla="*/ 3448842 h 3448842"/>
                  <a:gd name="connsiteX1-1231" fmla="*/ 1235425 w 6878024"/>
                  <a:gd name="connsiteY1-1232" fmla="*/ 2627545 h 3448842"/>
                  <a:gd name="connsiteX2-1233" fmla="*/ 2499185 w 6878024"/>
                  <a:gd name="connsiteY2-1234" fmla="*/ 2592485 h 3448842"/>
                  <a:gd name="connsiteX3-1235" fmla="*/ 4433641 w 6878024"/>
                  <a:gd name="connsiteY3-1236" fmla="*/ 1498791 h 3448842"/>
                  <a:gd name="connsiteX4-1237" fmla="*/ 5854826 w 6878024"/>
                  <a:gd name="connsiteY4-1238" fmla="*/ 1496876 h 3448842"/>
                  <a:gd name="connsiteX5-1239" fmla="*/ 6878024 w 6878024"/>
                  <a:gd name="connsiteY5-1240" fmla="*/ 0 h 3448842"/>
                  <a:gd name="connsiteX0-1241" fmla="*/ 0 w 7139803"/>
                  <a:gd name="connsiteY0-1242" fmla="*/ 3448842 h 3448842"/>
                  <a:gd name="connsiteX1-1243" fmla="*/ 1235425 w 7139803"/>
                  <a:gd name="connsiteY1-1244" fmla="*/ 2627545 h 3448842"/>
                  <a:gd name="connsiteX2-1245" fmla="*/ 2499185 w 7139803"/>
                  <a:gd name="connsiteY2-1246" fmla="*/ 2592485 h 3448842"/>
                  <a:gd name="connsiteX3-1247" fmla="*/ 4433641 w 7139803"/>
                  <a:gd name="connsiteY3-1248" fmla="*/ 1498791 h 3448842"/>
                  <a:gd name="connsiteX4-1249" fmla="*/ 5854826 w 7139803"/>
                  <a:gd name="connsiteY4-1250" fmla="*/ 1496876 h 3448842"/>
                  <a:gd name="connsiteX5-1251" fmla="*/ 7139803 w 7139803"/>
                  <a:gd name="connsiteY5-1252" fmla="*/ 0 h 3448842"/>
                  <a:gd name="connsiteX0-1253" fmla="*/ 0 w 6965283"/>
                  <a:gd name="connsiteY0-1254" fmla="*/ 3666987 h 3666987"/>
                  <a:gd name="connsiteX1-1255" fmla="*/ 1060905 w 6965283"/>
                  <a:gd name="connsiteY1-1256" fmla="*/ 2627545 h 3666987"/>
                  <a:gd name="connsiteX2-1257" fmla="*/ 2324665 w 6965283"/>
                  <a:gd name="connsiteY2-1258" fmla="*/ 2592485 h 3666987"/>
                  <a:gd name="connsiteX3-1259" fmla="*/ 4259121 w 6965283"/>
                  <a:gd name="connsiteY3-1260" fmla="*/ 1498791 h 3666987"/>
                  <a:gd name="connsiteX4-1261" fmla="*/ 5680306 w 6965283"/>
                  <a:gd name="connsiteY4-1262" fmla="*/ 1496876 h 3666987"/>
                  <a:gd name="connsiteX5-1263" fmla="*/ 6965283 w 6965283"/>
                  <a:gd name="connsiteY5-1264" fmla="*/ 0 h 3666987"/>
                  <a:gd name="connsiteX0-1265" fmla="*/ 0 w 6965283"/>
                  <a:gd name="connsiteY0-1266" fmla="*/ 3666987 h 3666987"/>
                  <a:gd name="connsiteX1-1267" fmla="*/ 951823 w 6965283"/>
                  <a:gd name="connsiteY1-1268" fmla="*/ 2431212 h 3666987"/>
                  <a:gd name="connsiteX2-1269" fmla="*/ 2324665 w 6965283"/>
                  <a:gd name="connsiteY2-1270" fmla="*/ 2592485 h 3666987"/>
                  <a:gd name="connsiteX3-1271" fmla="*/ 4259121 w 6965283"/>
                  <a:gd name="connsiteY3-1272" fmla="*/ 1498791 h 3666987"/>
                  <a:gd name="connsiteX4-1273" fmla="*/ 5680306 w 6965283"/>
                  <a:gd name="connsiteY4-1274" fmla="*/ 1496876 h 3666987"/>
                  <a:gd name="connsiteX5-1275" fmla="*/ 6965283 w 6965283"/>
                  <a:gd name="connsiteY5-1276" fmla="*/ 0 h 3666987"/>
                  <a:gd name="connsiteX0-1277" fmla="*/ 0 w 6965283"/>
                  <a:gd name="connsiteY0-1278" fmla="*/ 3666987 h 3666987"/>
                  <a:gd name="connsiteX1-1279" fmla="*/ 951823 w 6965283"/>
                  <a:gd name="connsiteY1-1280" fmla="*/ 2431212 h 3666987"/>
                  <a:gd name="connsiteX2-1281" fmla="*/ 2390112 w 6965283"/>
                  <a:gd name="connsiteY2-1282" fmla="*/ 2396153 h 3666987"/>
                  <a:gd name="connsiteX3-1283" fmla="*/ 4259121 w 6965283"/>
                  <a:gd name="connsiteY3-1284" fmla="*/ 1498791 h 3666987"/>
                  <a:gd name="connsiteX4-1285" fmla="*/ 5680306 w 6965283"/>
                  <a:gd name="connsiteY4-1286" fmla="*/ 1496876 h 3666987"/>
                  <a:gd name="connsiteX5-1287" fmla="*/ 6965283 w 6965283"/>
                  <a:gd name="connsiteY5-1288" fmla="*/ 0 h 3666987"/>
                  <a:gd name="connsiteX0-1289" fmla="*/ 0 w 6747138"/>
                  <a:gd name="connsiteY0-1290" fmla="*/ 3405207 h 3405207"/>
                  <a:gd name="connsiteX1-1291" fmla="*/ 951823 w 6747138"/>
                  <a:gd name="connsiteY1-1292" fmla="*/ 2169432 h 3405207"/>
                  <a:gd name="connsiteX2-1293" fmla="*/ 2390112 w 6747138"/>
                  <a:gd name="connsiteY2-1294" fmla="*/ 2134373 h 3405207"/>
                  <a:gd name="connsiteX3-1295" fmla="*/ 4259121 w 6747138"/>
                  <a:gd name="connsiteY3-1296" fmla="*/ 1237011 h 3405207"/>
                  <a:gd name="connsiteX4-1297" fmla="*/ 5680306 w 6747138"/>
                  <a:gd name="connsiteY4-1298" fmla="*/ 1235096 h 3405207"/>
                  <a:gd name="connsiteX5-1299" fmla="*/ 6747138 w 6747138"/>
                  <a:gd name="connsiteY5-1300" fmla="*/ 0 h 3405207"/>
                  <a:gd name="connsiteX0-1301" fmla="*/ 0 w 6747138"/>
                  <a:gd name="connsiteY0-1302" fmla="*/ 3405207 h 3405207"/>
                  <a:gd name="connsiteX1-1303" fmla="*/ 951823 w 6747138"/>
                  <a:gd name="connsiteY1-1304" fmla="*/ 2169432 h 3405207"/>
                  <a:gd name="connsiteX2-1305" fmla="*/ 2390112 w 6747138"/>
                  <a:gd name="connsiteY2-1306" fmla="*/ 2134373 h 3405207"/>
                  <a:gd name="connsiteX3-1307" fmla="*/ 4586347 w 6747138"/>
                  <a:gd name="connsiteY3-1308" fmla="*/ 1237011 h 3405207"/>
                  <a:gd name="connsiteX4-1309" fmla="*/ 5680306 w 6747138"/>
                  <a:gd name="connsiteY4-1310" fmla="*/ 1235096 h 3405207"/>
                  <a:gd name="connsiteX5-1311" fmla="*/ 6747138 w 6747138"/>
                  <a:gd name="connsiteY5-1312" fmla="*/ 0 h 3405207"/>
                  <a:gd name="connsiteX0-1313" fmla="*/ 0 w 6747138"/>
                  <a:gd name="connsiteY0-1314" fmla="*/ 3405207 h 3405207"/>
                  <a:gd name="connsiteX1-1315" fmla="*/ 951823 w 6747138"/>
                  <a:gd name="connsiteY1-1316" fmla="*/ 2169432 h 3405207"/>
                  <a:gd name="connsiteX2-1317" fmla="*/ 3764447 w 6747138"/>
                  <a:gd name="connsiteY2-1318" fmla="*/ 1959853 h 3405207"/>
                  <a:gd name="connsiteX3-1319" fmla="*/ 4586347 w 6747138"/>
                  <a:gd name="connsiteY3-1320" fmla="*/ 1237011 h 3405207"/>
                  <a:gd name="connsiteX4-1321" fmla="*/ 5680306 w 6747138"/>
                  <a:gd name="connsiteY4-1322" fmla="*/ 1235096 h 3405207"/>
                  <a:gd name="connsiteX5-1323" fmla="*/ 6747138 w 6747138"/>
                  <a:gd name="connsiteY5-1324" fmla="*/ 0 h 3405207"/>
                  <a:gd name="connsiteX0-1325" fmla="*/ 0 w 6747138"/>
                  <a:gd name="connsiteY0-1326" fmla="*/ 3405207 h 3405207"/>
                  <a:gd name="connsiteX1-1327" fmla="*/ 1977128 w 6747138"/>
                  <a:gd name="connsiteY1-1328" fmla="*/ 2060351 h 3405207"/>
                  <a:gd name="connsiteX2-1329" fmla="*/ 3764447 w 6747138"/>
                  <a:gd name="connsiteY2-1330" fmla="*/ 1959853 h 3405207"/>
                  <a:gd name="connsiteX3-1331" fmla="*/ 4586347 w 6747138"/>
                  <a:gd name="connsiteY3-1332" fmla="*/ 1237011 h 3405207"/>
                  <a:gd name="connsiteX4-1333" fmla="*/ 5680306 w 6747138"/>
                  <a:gd name="connsiteY4-1334" fmla="*/ 1235096 h 3405207"/>
                  <a:gd name="connsiteX5-1335" fmla="*/ 6747138 w 6747138"/>
                  <a:gd name="connsiteY5-1336" fmla="*/ 0 h 3405207"/>
                  <a:gd name="connsiteX0-1337" fmla="*/ 0 w 6747138"/>
                  <a:gd name="connsiteY0-1338" fmla="*/ 3405207 h 3405207"/>
                  <a:gd name="connsiteX1-1339" fmla="*/ 1977128 w 6747138"/>
                  <a:gd name="connsiteY1-1340" fmla="*/ 2060351 h 3405207"/>
                  <a:gd name="connsiteX2-1341" fmla="*/ 3764447 w 6747138"/>
                  <a:gd name="connsiteY2-1342" fmla="*/ 1959853 h 3405207"/>
                  <a:gd name="connsiteX3-1343" fmla="*/ 4586347 w 6747138"/>
                  <a:gd name="connsiteY3-1344" fmla="*/ 1237011 h 3405207"/>
                  <a:gd name="connsiteX4-1345" fmla="*/ 5985710 w 6747138"/>
                  <a:gd name="connsiteY4-1346" fmla="*/ 1235096 h 3405207"/>
                  <a:gd name="connsiteX5-1347" fmla="*/ 6747138 w 6747138"/>
                  <a:gd name="connsiteY5-1348" fmla="*/ 0 h 3405207"/>
                  <a:gd name="connsiteX0-1349" fmla="*/ 0 w 6747138"/>
                  <a:gd name="connsiteY0-1350" fmla="*/ 3405207 h 3405207"/>
                  <a:gd name="connsiteX1-1351" fmla="*/ 1977128 w 6747138"/>
                  <a:gd name="connsiteY1-1352" fmla="*/ 2060351 h 3405207"/>
                  <a:gd name="connsiteX2-1353" fmla="*/ 3764447 w 6747138"/>
                  <a:gd name="connsiteY2-1354" fmla="*/ 1959853 h 3405207"/>
                  <a:gd name="connsiteX3-1355" fmla="*/ 4979021 w 6747138"/>
                  <a:gd name="connsiteY3-1356" fmla="*/ 1193386 h 3405207"/>
                  <a:gd name="connsiteX4-1357" fmla="*/ 5985710 w 6747138"/>
                  <a:gd name="connsiteY4-1358" fmla="*/ 1235096 h 3405207"/>
                  <a:gd name="connsiteX5-1359" fmla="*/ 6747138 w 6747138"/>
                  <a:gd name="connsiteY5-1360" fmla="*/ 0 h 3405207"/>
                  <a:gd name="connsiteX0-1361" fmla="*/ 0 w 6747138"/>
                  <a:gd name="connsiteY0-1362" fmla="*/ 3405207 h 3405207"/>
                  <a:gd name="connsiteX1-1363" fmla="*/ 1977128 w 6747138"/>
                  <a:gd name="connsiteY1-1364" fmla="*/ 2060351 h 3405207"/>
                  <a:gd name="connsiteX2-1365" fmla="*/ 4506151 w 6747138"/>
                  <a:gd name="connsiteY2-1366" fmla="*/ 2134373 h 3405207"/>
                  <a:gd name="connsiteX3-1367" fmla="*/ 4979021 w 6747138"/>
                  <a:gd name="connsiteY3-1368" fmla="*/ 1193386 h 3405207"/>
                  <a:gd name="connsiteX4-1369" fmla="*/ 5985710 w 6747138"/>
                  <a:gd name="connsiteY4-1370" fmla="*/ 1235096 h 3405207"/>
                  <a:gd name="connsiteX5-1371" fmla="*/ 6747138 w 6747138"/>
                  <a:gd name="connsiteY5-1372" fmla="*/ 0 h 3405207"/>
                  <a:gd name="connsiteX0-1373" fmla="*/ 0 w 6747138"/>
                  <a:gd name="connsiteY0-1374" fmla="*/ 3405207 h 3405207"/>
                  <a:gd name="connsiteX1-1375" fmla="*/ 2806092 w 6747138"/>
                  <a:gd name="connsiteY1-1376" fmla="*/ 2060351 h 3405207"/>
                  <a:gd name="connsiteX2-1377" fmla="*/ 4506151 w 6747138"/>
                  <a:gd name="connsiteY2-1378" fmla="*/ 2134373 h 3405207"/>
                  <a:gd name="connsiteX3-1379" fmla="*/ 4979021 w 6747138"/>
                  <a:gd name="connsiteY3-1380" fmla="*/ 1193386 h 3405207"/>
                  <a:gd name="connsiteX4-1381" fmla="*/ 5985710 w 6747138"/>
                  <a:gd name="connsiteY4-1382" fmla="*/ 1235096 h 3405207"/>
                  <a:gd name="connsiteX5-1383" fmla="*/ 6747138 w 6747138"/>
                  <a:gd name="connsiteY5-1384" fmla="*/ 0 h 3405207"/>
                  <a:gd name="connsiteX0-1385" fmla="*/ 0 w 6354474"/>
                  <a:gd name="connsiteY0-1386" fmla="*/ 3579727 h 3579727"/>
                  <a:gd name="connsiteX1-1387" fmla="*/ 2413428 w 6354474"/>
                  <a:gd name="connsiteY1-1388" fmla="*/ 2060351 h 3579727"/>
                  <a:gd name="connsiteX2-1389" fmla="*/ 4113487 w 6354474"/>
                  <a:gd name="connsiteY2-1390" fmla="*/ 2134373 h 3579727"/>
                  <a:gd name="connsiteX3-1391" fmla="*/ 4586357 w 6354474"/>
                  <a:gd name="connsiteY3-1392" fmla="*/ 1193386 h 3579727"/>
                  <a:gd name="connsiteX4-1393" fmla="*/ 5593046 w 6354474"/>
                  <a:gd name="connsiteY4-1394" fmla="*/ 1235096 h 3579727"/>
                  <a:gd name="connsiteX5-1395" fmla="*/ 6354474 w 6354474"/>
                  <a:gd name="connsiteY5-1396" fmla="*/ 0 h 3579727"/>
                  <a:gd name="connsiteX0-1397" fmla="*/ 0 w 6005435"/>
                  <a:gd name="connsiteY0-1398" fmla="*/ 3841507 h 3841507"/>
                  <a:gd name="connsiteX1-1399" fmla="*/ 2064389 w 6005435"/>
                  <a:gd name="connsiteY1-1400" fmla="*/ 2060351 h 3841507"/>
                  <a:gd name="connsiteX2-1401" fmla="*/ 3764448 w 6005435"/>
                  <a:gd name="connsiteY2-1402" fmla="*/ 2134373 h 3841507"/>
                  <a:gd name="connsiteX3-1403" fmla="*/ 4237318 w 6005435"/>
                  <a:gd name="connsiteY3-1404" fmla="*/ 1193386 h 3841507"/>
                  <a:gd name="connsiteX4-1405" fmla="*/ 5244007 w 6005435"/>
                  <a:gd name="connsiteY4-1406" fmla="*/ 1235096 h 3841507"/>
                  <a:gd name="connsiteX5-1407" fmla="*/ 6005435 w 6005435"/>
                  <a:gd name="connsiteY5-1408" fmla="*/ 0 h 38415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6005435" h="3841507">
                    <a:moveTo>
                      <a:pt x="0" y="3841507"/>
                    </a:moveTo>
                    <a:lnTo>
                      <a:pt x="2064389" y="2060351"/>
                    </a:lnTo>
                    <a:lnTo>
                      <a:pt x="3764448" y="2134373"/>
                    </a:lnTo>
                    <a:lnTo>
                      <a:pt x="4237318" y="1193386"/>
                    </a:lnTo>
                    <a:lnTo>
                      <a:pt x="5244007" y="1235096"/>
                    </a:lnTo>
                    <a:cubicBezTo>
                      <a:pt x="5643247" y="830669"/>
                      <a:pt x="5606195" y="404427"/>
                      <a:pt x="6005435" y="0"/>
                    </a:cubicBezTo>
                  </a:path>
                </a:pathLst>
              </a:custGeom>
              <a:noFill/>
              <a:ln w="25400" cmpd="sng">
                <a:solidFill>
                  <a:schemeClr val="bg1"/>
                </a:solidFill>
                <a:head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4" name="矩形 203"/>
            <p:cNvSpPr/>
            <p:nvPr/>
          </p:nvSpPr>
          <p:spPr>
            <a:xfrm>
              <a:off x="5418439" y="2587566"/>
              <a:ext cx="1355123" cy="6880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>
                <a:lnSpc>
                  <a:spcPct val="114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锐普专业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>
                <a:lnSpc>
                  <a:spcPct val="114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正式上线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 flipV="1">
            <a:off x="-1" y="4600279"/>
            <a:ext cx="197974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 flipV="1">
            <a:off x="2356914" y="4600279"/>
            <a:ext cx="352754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 flipV="1">
            <a:off x="6283487" y="4600277"/>
            <a:ext cx="3527541" cy="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组合 206"/>
          <p:cNvGrpSpPr>
            <a:grpSpLocks noChangeAspect="1"/>
          </p:cNvGrpSpPr>
          <p:nvPr/>
        </p:nvGrpSpPr>
        <p:grpSpPr>
          <a:xfrm>
            <a:off x="2095182" y="4493254"/>
            <a:ext cx="143981" cy="144033"/>
            <a:chOff x="1993981" y="4819161"/>
            <a:chExt cx="330973" cy="330973"/>
          </a:xfrm>
        </p:grpSpPr>
        <p:sp>
          <p:nvSpPr>
            <p:cNvPr id="205" name="椭圆 204"/>
            <p:cNvSpPr/>
            <p:nvPr/>
          </p:nvSpPr>
          <p:spPr>
            <a:xfrm>
              <a:off x="1993981" y="4819161"/>
              <a:ext cx="330973" cy="33097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06" name="加号 205"/>
            <p:cNvSpPr>
              <a:spLocks noChangeAspect="1"/>
            </p:cNvSpPr>
            <p:nvPr/>
          </p:nvSpPr>
          <p:spPr>
            <a:xfrm>
              <a:off x="2037633" y="4862813"/>
              <a:ext cx="259207" cy="259207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11" name="组合 210"/>
          <p:cNvGrpSpPr>
            <a:grpSpLocks noChangeAspect="1"/>
          </p:cNvGrpSpPr>
          <p:nvPr/>
        </p:nvGrpSpPr>
        <p:grpSpPr>
          <a:xfrm>
            <a:off x="6008242" y="4493254"/>
            <a:ext cx="143981" cy="144033"/>
            <a:chOff x="1993981" y="4819161"/>
            <a:chExt cx="330973" cy="330973"/>
          </a:xfrm>
        </p:grpSpPr>
        <p:sp>
          <p:nvSpPr>
            <p:cNvPr id="212" name="椭圆 211"/>
            <p:cNvSpPr/>
            <p:nvPr/>
          </p:nvSpPr>
          <p:spPr>
            <a:xfrm>
              <a:off x="1993981" y="4819161"/>
              <a:ext cx="330973" cy="330973"/>
            </a:xfrm>
            <a:prstGeom prst="ellipse">
              <a:avLst/>
            </a:prstGeom>
            <a:solidFill>
              <a:srgbClr val="2463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3" name="加号 212"/>
            <p:cNvSpPr>
              <a:spLocks noChangeAspect="1"/>
            </p:cNvSpPr>
            <p:nvPr/>
          </p:nvSpPr>
          <p:spPr>
            <a:xfrm>
              <a:off x="2037633" y="4862813"/>
              <a:ext cx="259207" cy="259207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14" name="组合 213"/>
          <p:cNvGrpSpPr>
            <a:grpSpLocks noChangeAspect="1"/>
          </p:cNvGrpSpPr>
          <p:nvPr/>
        </p:nvGrpSpPr>
        <p:grpSpPr>
          <a:xfrm>
            <a:off x="9893534" y="4493254"/>
            <a:ext cx="143981" cy="144033"/>
            <a:chOff x="1993981" y="4819161"/>
            <a:chExt cx="330973" cy="330973"/>
          </a:xfrm>
        </p:grpSpPr>
        <p:sp>
          <p:nvSpPr>
            <p:cNvPr id="215" name="椭圆 214"/>
            <p:cNvSpPr/>
            <p:nvPr/>
          </p:nvSpPr>
          <p:spPr>
            <a:xfrm>
              <a:off x="1993981" y="4819161"/>
              <a:ext cx="330973" cy="330973"/>
            </a:xfrm>
            <a:prstGeom prst="ellipse">
              <a:avLst/>
            </a:prstGeom>
            <a:solidFill>
              <a:srgbClr val="00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6" name="加号 215"/>
            <p:cNvSpPr>
              <a:spLocks noChangeAspect="1"/>
            </p:cNvSpPr>
            <p:nvPr/>
          </p:nvSpPr>
          <p:spPr>
            <a:xfrm>
              <a:off x="2037633" y="4862813"/>
              <a:ext cx="259207" cy="259207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cxnSp>
        <p:nvCxnSpPr>
          <p:cNvPr id="218" name="直接连接符 217"/>
          <p:cNvCxnSpPr/>
          <p:nvPr/>
        </p:nvCxnSpPr>
        <p:spPr>
          <a:xfrm>
            <a:off x="2167174" y="3600201"/>
            <a:ext cx="0" cy="8281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/>
          <p:nvPr/>
        </p:nvCxnSpPr>
        <p:spPr>
          <a:xfrm>
            <a:off x="6083341" y="3600201"/>
            <a:ext cx="0" cy="8281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/>
        </p:nvCxnSpPr>
        <p:spPr>
          <a:xfrm>
            <a:off x="9964128" y="3600201"/>
            <a:ext cx="0" cy="8281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/>
          <p:cNvGrpSpPr/>
          <p:nvPr/>
        </p:nvGrpSpPr>
        <p:grpSpPr>
          <a:xfrm>
            <a:off x="1" y="-11665"/>
            <a:ext cx="12190413" cy="410847"/>
            <a:chOff x="0" y="-11662"/>
            <a:chExt cx="12192000" cy="410752"/>
          </a:xfrm>
        </p:grpSpPr>
        <p:grpSp>
          <p:nvGrpSpPr>
            <p:cNvPr id="97" name="组合 96"/>
            <p:cNvGrpSpPr/>
            <p:nvPr/>
          </p:nvGrpSpPr>
          <p:grpSpPr>
            <a:xfrm>
              <a:off x="0" y="-11662"/>
              <a:ext cx="12192000" cy="410752"/>
              <a:chOff x="0" y="-11662"/>
              <a:chExt cx="12192000" cy="410752"/>
            </a:xfrm>
          </p:grpSpPr>
          <p:grpSp>
            <p:nvGrpSpPr>
              <p:cNvPr id="99" name="组合 98"/>
              <p:cNvGrpSpPr/>
              <p:nvPr/>
            </p:nvGrpSpPr>
            <p:grpSpPr>
              <a:xfrm>
                <a:off x="0" y="-11662"/>
                <a:ext cx="12192000" cy="410752"/>
                <a:chOff x="0" y="-11662"/>
                <a:chExt cx="12192000" cy="410752"/>
              </a:xfrm>
            </p:grpSpPr>
            <p:grpSp>
              <p:nvGrpSpPr>
                <p:cNvPr id="101" name="组合 100"/>
                <p:cNvGrpSpPr/>
                <p:nvPr/>
              </p:nvGrpSpPr>
              <p:grpSpPr>
                <a:xfrm>
                  <a:off x="0" y="-11662"/>
                  <a:ext cx="12192000" cy="410752"/>
                  <a:chOff x="0" y="-11662"/>
                  <a:chExt cx="12192000" cy="410752"/>
                </a:xfrm>
              </p:grpSpPr>
              <p:grpSp>
                <p:nvGrpSpPr>
                  <p:cNvPr id="103" name="组合 102"/>
                  <p:cNvGrpSpPr/>
                  <p:nvPr/>
                </p:nvGrpSpPr>
                <p:grpSpPr>
                  <a:xfrm>
                    <a:off x="0" y="-11662"/>
                    <a:ext cx="12192000" cy="410752"/>
                    <a:chOff x="0" y="-11664"/>
                    <a:chExt cx="12192000" cy="410752"/>
                  </a:xfrm>
                </p:grpSpPr>
                <p:sp>
                  <p:nvSpPr>
                    <p:cNvPr id="127" name="Rectangle 14"/>
                    <p:cNvSpPr>
                      <a:spLocks noChangeArrowheads="1"/>
                    </p:cNvSpPr>
                    <p:nvPr/>
                  </p:nvSpPr>
                  <p:spPr bwMode="auto">
                    <a:xfrm rot="16200000">
                      <a:off x="5893158" y="-5904822"/>
                      <a:ext cx="405683" cy="12192000"/>
                    </a:xfrm>
                    <a:prstGeom prst="rect">
                      <a:avLst/>
                    </a:prstGeom>
                    <a:solidFill>
                      <a:srgbClr val="0070C0"/>
                    </a:solidFill>
                    <a:ln w="12700">
                      <a:noFill/>
                      <a:miter lim="800000"/>
                    </a:ln>
                    <a:effectLst>
                      <a:outerShdw blurRad="88900" dist="6350" dir="5400000" algn="t" rotWithShape="0">
                        <a:prstClr val="black">
                          <a:alpha val="75000"/>
                        </a:prstClr>
                      </a:outerShdw>
                    </a:effectLst>
                  </p:spPr>
                  <p:txBody>
                    <a:bodyPr wrap="none" lIns="115692" tIns="56831" rIns="115692" bIns="56831" anchor="ctr"/>
                    <a:lstStyle/>
                    <a:p>
                      <a:pPr algn="r" defTabSz="1167765" eaLnBrk="0" hangingPunct="0"/>
                      <a:r>
                        <a:rPr lang="en-US" sz="1065" b="1" dirty="0">
                          <a:solidFill>
                            <a:prstClr val="black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 Narrow" panose="020B0606020202030204" pitchFamily="-108" charset="0"/>
                        </a:rPr>
                        <a:t>		</a:t>
                      </a:r>
                      <a:endParaRPr lang="en-US" sz="1065" b="1" dirty="0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 Narrow" panose="020B0606020202030204" pitchFamily="-108" charset="0"/>
                      </a:endParaRPr>
                    </a:p>
                  </p:txBody>
                </p:sp>
                <p:grpSp>
                  <p:nvGrpSpPr>
                    <p:cNvPr id="130" name="组合 129"/>
                    <p:cNvGrpSpPr/>
                    <p:nvPr/>
                  </p:nvGrpSpPr>
                  <p:grpSpPr>
                    <a:xfrm>
                      <a:off x="2478363" y="-1319"/>
                      <a:ext cx="1828430" cy="400407"/>
                      <a:chOff x="2301878" y="2113461"/>
                      <a:chExt cx="1552316" cy="542109"/>
                    </a:xfrm>
                    <a:effectLst>
                      <a:outerShdw blurRad="88900" dist="6350" dir="5400000" algn="t" rotWithShape="0">
                        <a:prstClr val="black">
                          <a:alpha val="50000"/>
                        </a:prstClr>
                      </a:outerShdw>
                    </a:effectLst>
                  </p:grpSpPr>
                  <p:sp>
                    <p:nvSpPr>
                      <p:cNvPr id="162" name="圆角矩形标注 161"/>
                      <p:cNvSpPr/>
                      <p:nvPr/>
                    </p:nvSpPr>
                    <p:spPr>
                      <a:xfrm>
                        <a:off x="2301878" y="2114967"/>
                        <a:ext cx="1552169" cy="540603"/>
                      </a:xfrm>
                      <a:prstGeom prst="wedgeRoundRectCallout">
                        <a:avLst>
                          <a:gd name="adj1" fmla="val -25764"/>
                          <a:gd name="adj2" fmla="val 89709"/>
                          <a:gd name="adj3" fmla="val 16667"/>
                        </a:avLst>
                      </a:prstGeom>
                      <a:gradFill flip="none" rotWithShape="1">
                        <a:gsLst>
                          <a:gs pos="0">
                            <a:srgbClr val="00B0F0"/>
                          </a:gs>
                          <a:gs pos="84000">
                            <a:srgbClr val="0070C0">
                              <a:alpha val="97000"/>
                            </a:srgbClr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63" name="任意多边形 162"/>
                      <p:cNvSpPr/>
                      <p:nvPr/>
                    </p:nvSpPr>
                    <p:spPr>
                      <a:xfrm>
                        <a:off x="2306774" y="2113461"/>
                        <a:ext cx="1547420" cy="380584"/>
                      </a:xfrm>
                      <a:custGeom>
                        <a:avLst/>
                        <a:gdLst>
                          <a:gd name="connsiteX0" fmla="*/ 90102 w 1545198"/>
                          <a:gd name="connsiteY0" fmla="*/ 0 h 380584"/>
                          <a:gd name="connsiteX1" fmla="*/ 257533 w 1545198"/>
                          <a:gd name="connsiteY1" fmla="*/ 0 h 380584"/>
                          <a:gd name="connsiteX2" fmla="*/ 643833 w 1545198"/>
                          <a:gd name="connsiteY2" fmla="*/ 0 h 380584"/>
                          <a:gd name="connsiteX3" fmla="*/ 1455096 w 1545198"/>
                          <a:gd name="connsiteY3" fmla="*/ 0 h 380584"/>
                          <a:gd name="connsiteX4" fmla="*/ 1545198 w 1545198"/>
                          <a:gd name="connsiteY4" fmla="*/ 90102 h 380584"/>
                          <a:gd name="connsiteX5" fmla="*/ 1545198 w 1545198"/>
                          <a:gd name="connsiteY5" fmla="*/ 223274 h 380584"/>
                          <a:gd name="connsiteX6" fmla="*/ 1481202 w 1545198"/>
                          <a:gd name="connsiteY6" fmla="*/ 260985 h 380584"/>
                          <a:gd name="connsiteX7" fmla="*/ 777933 w 1545198"/>
                          <a:gd name="connsiteY7" fmla="*/ 380584 h 380584"/>
                          <a:gd name="connsiteX8" fmla="*/ 74664 w 1545198"/>
                          <a:gd name="connsiteY8" fmla="*/ 260985 h 380584"/>
                          <a:gd name="connsiteX9" fmla="*/ 0 w 1545198"/>
                          <a:gd name="connsiteY9" fmla="*/ 216988 h 380584"/>
                          <a:gd name="connsiteX10" fmla="*/ 0 w 1545198"/>
                          <a:gd name="connsiteY10" fmla="*/ 90102 h 380584"/>
                          <a:gd name="connsiteX11" fmla="*/ 90102 w 1545198"/>
                          <a:gd name="connsiteY11" fmla="*/ 0 h 3805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545198" h="380584">
                            <a:moveTo>
                              <a:pt x="90102" y="0"/>
                            </a:moveTo>
                            <a:lnTo>
                              <a:pt x="257533" y="0"/>
                            </a:lnTo>
                            <a:lnTo>
                              <a:pt x="643833" y="0"/>
                            </a:lnTo>
                            <a:lnTo>
                              <a:pt x="1455096" y="0"/>
                            </a:lnTo>
                            <a:cubicBezTo>
                              <a:pt x="1504858" y="0"/>
                              <a:pt x="1545198" y="40340"/>
                              <a:pt x="1545198" y="90102"/>
                            </a:cubicBezTo>
                            <a:lnTo>
                              <a:pt x="1545198" y="223274"/>
                            </a:lnTo>
                            <a:lnTo>
                              <a:pt x="1481202" y="260985"/>
                            </a:lnTo>
                            <a:cubicBezTo>
                              <a:pt x="1328790" y="333143"/>
                              <a:pt x="1070683" y="380584"/>
                              <a:pt x="777933" y="380584"/>
                            </a:cubicBezTo>
                            <a:cubicBezTo>
                              <a:pt x="485183" y="380584"/>
                              <a:pt x="227076" y="333143"/>
                              <a:pt x="74664" y="260985"/>
                            </a:cubicBezTo>
                            <a:lnTo>
                              <a:pt x="0" y="216988"/>
                            </a:lnTo>
                            <a:lnTo>
                              <a:pt x="0" y="90102"/>
                            </a:lnTo>
                            <a:cubicBezTo>
                              <a:pt x="0" y="40340"/>
                              <a:pt x="40340" y="0"/>
                              <a:pt x="90102" y="0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chemeClr val="bg1">
                              <a:alpha val="0"/>
                            </a:schemeClr>
                          </a:gs>
                          <a:gs pos="100000">
                            <a:schemeClr val="bg1">
                              <a:alpha val="13000"/>
                            </a:schemeClr>
                          </a:gs>
                        </a:gsLst>
                        <a:lin ang="5400000" scaled="0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914400"/>
                        <a:endParaRPr lang="zh-CN" alt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31" name="TextBox 73"/>
                    <p:cNvSpPr txBox="1"/>
                    <p:nvPr/>
                  </p:nvSpPr>
                  <p:spPr>
                    <a:xfrm>
                      <a:off x="1186595" y="46134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目录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35" name="TextBox 73"/>
                    <p:cNvSpPr txBox="1"/>
                    <p:nvPr/>
                  </p:nvSpPr>
                  <p:spPr>
                    <a:xfrm>
                      <a:off x="2782107" y="-2615"/>
                      <a:ext cx="135165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20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锐普概况</a:t>
                      </a:r>
                      <a:endParaRPr lang="zh-CN" altLang="en-US" sz="20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36" name="TextBox 73"/>
                    <p:cNvSpPr txBox="1"/>
                    <p:nvPr/>
                  </p:nvSpPr>
                  <p:spPr>
                    <a:xfrm>
                      <a:off x="9361923" y="53077"/>
                      <a:ext cx="104547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锐普社区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60" name="TextBox 73"/>
                    <p:cNvSpPr txBox="1"/>
                    <p:nvPr/>
                  </p:nvSpPr>
                  <p:spPr>
                    <a:xfrm>
                      <a:off x="7193064" y="53077"/>
                      <a:ext cx="104708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锐普地图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  <p:sp>
                  <p:nvSpPr>
                    <p:cNvPr id="161" name="TextBox 73"/>
                    <p:cNvSpPr txBox="1"/>
                    <p:nvPr/>
                  </p:nvSpPr>
                  <p:spPr>
                    <a:xfrm>
                      <a:off x="11389670" y="53077"/>
                      <a:ext cx="61427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914400"/>
                      <a:r>
                        <a:rPr lang="zh-CN" altLang="en-US" sz="1400" b="1" spc="300" dirty="0">
                          <a:solidFill>
                            <a:prstClr val="white"/>
                          </a:solidFill>
                          <a:latin typeface="张海山锐线体2.0" panose="02000000000000000000" pitchFamily="2" charset="-122"/>
                          <a:ea typeface="张海山锐线体2.0" panose="02000000000000000000" pitchFamily="2" charset="-122"/>
                        </a:rPr>
                        <a:t>结束</a:t>
                      </a:r>
                      <a:endParaRPr lang="zh-CN" altLang="en-US" sz="1400" b="1" spc="300" dirty="0">
                        <a:solidFill>
                          <a:prstClr val="white"/>
                        </a:solidFill>
                        <a:latin typeface="张海山锐线体2.0" panose="02000000000000000000" pitchFamily="2" charset="-122"/>
                        <a:ea typeface="张海山锐线体2.0" panose="02000000000000000000" pitchFamily="2" charset="-122"/>
                      </a:endParaRPr>
                    </a:p>
                  </p:txBody>
                </p:sp>
              </p:grpSp>
              <p:sp>
                <p:nvSpPr>
                  <p:cNvPr id="105" name="Action Button: Forward or Next 23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2329229" y="66933"/>
                    <a:ext cx="23897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6" name="Action Button: Forward or Next 25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7123480" y="-1317"/>
                    <a:ext cx="2406649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7" name="Action Button: Forward or Next 26">
                    <a:hlinkClick r:id="" action="ppaction://noaction" highlightClick="1"/>
                  </p:cNvPr>
                  <p:cNvSpPr/>
                  <p:nvPr/>
                </p:nvSpPr>
                <p:spPr>
                  <a:xfrm>
                    <a:off x="9513196" y="-1317"/>
                    <a:ext cx="2504017" cy="280068"/>
                  </a:xfrm>
                  <a:prstGeom prst="actionButtonForwardNex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>
                      <a:defRPr/>
                    </a:pPr>
                    <a:endParaRPr lang="en-AU" sz="2400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08" name="组合 107"/>
                  <p:cNvGrpSpPr/>
                  <p:nvPr/>
                </p:nvGrpSpPr>
                <p:grpSpPr>
                  <a:xfrm>
                    <a:off x="436532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25" name="直接连接符 124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" name="直接连接符 125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9" name="组合 108"/>
                  <p:cNvGrpSpPr/>
                  <p:nvPr/>
                </p:nvGrpSpPr>
                <p:grpSpPr>
                  <a:xfrm>
                    <a:off x="660976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22" name="直接连接符 121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接连接符 122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0" name="组合 109"/>
                  <p:cNvGrpSpPr/>
                  <p:nvPr/>
                </p:nvGrpSpPr>
                <p:grpSpPr>
                  <a:xfrm>
                    <a:off x="88195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20" name="直接连接符 119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直接连接符 120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1" name="组合 110"/>
                  <p:cNvGrpSpPr/>
                  <p:nvPr/>
                </p:nvGrpSpPr>
                <p:grpSpPr>
                  <a:xfrm>
                    <a:off x="10897159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18" name="直接连接符 117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直接连接符 118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2" name="组合 111"/>
                  <p:cNvGrpSpPr/>
                  <p:nvPr/>
                </p:nvGrpSpPr>
                <p:grpSpPr>
                  <a:xfrm>
                    <a:off x="2415348" y="110472"/>
                    <a:ext cx="1969955" cy="225484"/>
                    <a:chOff x="2329229" y="842300"/>
                    <a:chExt cx="1969955" cy="288000"/>
                  </a:xfrm>
                </p:grpSpPr>
                <p:cxnSp>
                  <p:nvCxnSpPr>
                    <p:cNvPr id="116" name="直接连接符 115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直接连接符 116"/>
                    <p:cNvCxnSpPr/>
                    <p:nvPr/>
                  </p:nvCxnSpPr>
                  <p:spPr>
                    <a:xfrm>
                      <a:off x="4299184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3" name="组合 112"/>
                  <p:cNvGrpSpPr/>
                  <p:nvPr/>
                </p:nvGrpSpPr>
                <p:grpSpPr>
                  <a:xfrm>
                    <a:off x="581748" y="110472"/>
                    <a:ext cx="10242" cy="225484"/>
                    <a:chOff x="2329229" y="842300"/>
                    <a:chExt cx="10242" cy="288000"/>
                  </a:xfrm>
                </p:grpSpPr>
                <p:cxnSp>
                  <p:nvCxnSpPr>
                    <p:cNvPr id="114" name="直接连接符 113"/>
                    <p:cNvCxnSpPr/>
                    <p:nvPr/>
                  </p:nvCxnSpPr>
                  <p:spPr>
                    <a:xfrm>
                      <a:off x="2329229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rgbClr val="002060">
                          <a:alpha val="80000"/>
                        </a:srgb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直接连接符 114"/>
                    <p:cNvCxnSpPr/>
                    <p:nvPr/>
                  </p:nvCxnSpPr>
                  <p:spPr>
                    <a:xfrm>
                      <a:off x="2339471" y="842300"/>
                      <a:ext cx="0" cy="28800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alpha val="52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02" name="直接连接符 101"/>
                <p:cNvCxnSpPr/>
                <p:nvPr/>
              </p:nvCxnSpPr>
              <p:spPr>
                <a:xfrm>
                  <a:off x="2425590" y="110472"/>
                  <a:ext cx="0" cy="225484"/>
                </a:xfrm>
                <a:prstGeom prst="line">
                  <a:avLst/>
                </a:prstGeom>
                <a:ln>
                  <a:solidFill>
                    <a:schemeClr val="bg1">
                      <a:alpha val="5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TextBox 73"/>
              <p:cNvSpPr txBox="1"/>
              <p:nvPr/>
            </p:nvSpPr>
            <p:spPr>
              <a:xfrm>
                <a:off x="5025007" y="53079"/>
                <a:ext cx="1047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1400" b="1" spc="300" dirty="0">
                    <a:solidFill>
                      <a:prstClr val="white"/>
                    </a:solidFill>
                    <a:latin typeface="张海山锐线体2.0" panose="02000000000000000000" pitchFamily="2" charset="-122"/>
                    <a:ea typeface="张海山锐线体2.0" panose="02000000000000000000" pitchFamily="2" charset="-122"/>
                  </a:rPr>
                  <a:t>锐普动态</a:t>
                </a:r>
                <a:endParaRPr lang="zh-CN" altLang="en-US" sz="1400" b="1" spc="300" dirty="0">
                  <a:solidFill>
                    <a:prstClr val="white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endParaRPr>
              </a:p>
            </p:txBody>
          </p:sp>
        </p:grpSp>
        <p:pic>
          <p:nvPicPr>
            <p:cNvPr id="98" name="Picture 22" descr="glossy-home-icon-md.p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31035" y="82928"/>
              <a:ext cx="233278" cy="235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组合 5"/>
          <p:cNvGrpSpPr/>
          <p:nvPr/>
        </p:nvGrpSpPr>
        <p:grpSpPr>
          <a:xfrm>
            <a:off x="561992" y="4732544"/>
            <a:ext cx="10860926" cy="1179185"/>
            <a:chOff x="562065" y="4731447"/>
            <a:chExt cx="10862340" cy="1178912"/>
          </a:xfrm>
        </p:grpSpPr>
        <p:sp>
          <p:nvSpPr>
            <p:cNvPr id="169" name="矩形 168"/>
            <p:cNvSpPr/>
            <p:nvPr/>
          </p:nvSpPr>
          <p:spPr>
            <a:xfrm>
              <a:off x="562065" y="4731447"/>
              <a:ext cx="387157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50000"/>
                </a:lnSpc>
                <a:defRPr/>
              </a:pPr>
              <a:r>
                <a:rPr lang="zh-CN" altLang="zh-CN" sz="2000" b="1" spc="900" dirty="0">
                  <a:solidFill>
                    <a:srgbClr val="00497D"/>
                  </a:solidFill>
                  <a:latin typeface="张海山锐线体2.0" panose="02000000000000000000" pitchFamily="2" charset="-122"/>
                  <a:ea typeface="张海山锐线体2.0" panose="02000000000000000000" pitchFamily="2" charset="-122"/>
                </a:rPr>
                <a:t>上海锐普广告有限公司</a:t>
              </a:r>
              <a:endParaRPr lang="en-US" altLang="zh-CN" sz="2000" b="1" spc="900" dirty="0">
                <a:solidFill>
                  <a:srgbClr val="00497D"/>
                </a:solidFill>
                <a:latin typeface="张海山锐线体2.0" panose="02000000000000000000" pitchFamily="2" charset="-122"/>
                <a:ea typeface="张海山锐线体2.0" panose="02000000000000000000" pitchFamily="2" charset="-122"/>
              </a:endParaRPr>
            </a:p>
          </p:txBody>
        </p:sp>
        <p:sp>
          <p:nvSpPr>
            <p:cNvPr id="170" name="矩形 169"/>
            <p:cNvSpPr/>
            <p:nvPr/>
          </p:nvSpPr>
          <p:spPr>
            <a:xfrm>
              <a:off x="562065" y="5128535"/>
              <a:ext cx="409505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050" spc="100" dirty="0">
                  <a:solidFill>
                    <a:srgbClr val="0B51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SHANGHAI RAPIDESIGN ADVERTISING CO.,LTD</a:t>
              </a:r>
              <a:endParaRPr lang="zh-CN" altLang="en-US" sz="1050" spc="100" dirty="0">
                <a:solidFill>
                  <a:srgbClr val="0B518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TextBox 2"/>
            <p:cNvSpPr txBox="1">
              <a:spLocks noChangeArrowheads="1"/>
            </p:cNvSpPr>
            <p:nvPr/>
          </p:nvSpPr>
          <p:spPr bwMode="auto">
            <a:xfrm>
              <a:off x="562065" y="5417916"/>
              <a:ext cx="1086234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zh-CN" sz="1300" spc="3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第一家精品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spc="300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300" spc="3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3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黄绿红主色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00"/>
    </a:accent2>
    <a:accent3>
      <a:srgbClr val="A5A5A5"/>
    </a:accent3>
    <a:accent4>
      <a:srgbClr val="F9C300"/>
    </a:accent4>
    <a:accent5>
      <a:srgbClr val="D13363"/>
    </a:accent5>
    <a:accent6>
      <a:srgbClr val="B0DC00"/>
    </a:accent6>
    <a:hlink>
      <a:srgbClr val="0563C1"/>
    </a:hlink>
    <a:folHlink>
      <a:srgbClr val="954F72"/>
    </a:folHlink>
  </a:clrScheme>
  <a:fontScheme name="雅黑Calibri">
    <a:majorFont>
      <a:latin typeface="Cambria"/>
      <a:ea typeface="微软雅黑"/>
      <a:cs typeface=""/>
    </a:majorFont>
    <a:minorFont>
      <a:latin typeface="Calibri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5328</Words>
  <Application>WPS 演示</Application>
  <PresentationFormat>自定义</PresentationFormat>
  <Paragraphs>1141</Paragraphs>
  <Slides>32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张海山锐线体2.0</vt:lpstr>
      <vt:lpstr>Arial Unicode MS</vt:lpstr>
      <vt:lpstr>Arial Narrow</vt:lpstr>
      <vt:lpstr>汉仪大宋简</vt:lpstr>
      <vt:lpstr>Calibri</vt:lpstr>
      <vt:lpstr>方正综艺简体</vt:lpstr>
      <vt:lpstr>DFZongYiW7-GB5</vt:lpstr>
      <vt:lpstr>华文楷体</vt:lpstr>
      <vt:lpstr>Calibri Light</vt:lpstr>
      <vt:lpstr>Malgun Gothic</vt:lpstr>
      <vt:lpstr>张海山锐线体简</vt:lpstr>
      <vt:lpstr>Candara</vt:lpstr>
      <vt:lpstr>Adobe 明體 Std 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cp:lastModifiedBy>荷语默</cp:lastModifiedBy>
  <cp:revision>4</cp:revision>
  <dcterms:created xsi:type="dcterms:W3CDTF">2014-06-09T07:49:00Z</dcterms:created>
  <dcterms:modified xsi:type="dcterms:W3CDTF">2018-08-29T03:45:28Z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